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</p:sldMasterIdLst>
  <p:notesMasterIdLst>
    <p:notesMasterId r:id="rId62"/>
  </p:notesMasterIdLst>
  <p:sldIdLst>
    <p:sldId id="260" r:id="rId2"/>
    <p:sldId id="295" r:id="rId3"/>
    <p:sldId id="437" r:id="rId4"/>
    <p:sldId id="296" r:id="rId5"/>
    <p:sldId id="297" r:id="rId6"/>
    <p:sldId id="298" r:id="rId7"/>
    <p:sldId id="299" r:id="rId8"/>
    <p:sldId id="300" r:id="rId9"/>
    <p:sldId id="302" r:id="rId10"/>
    <p:sldId id="303" r:id="rId11"/>
    <p:sldId id="304" r:id="rId12"/>
    <p:sldId id="306" r:id="rId13"/>
    <p:sldId id="307" r:id="rId14"/>
    <p:sldId id="308" r:id="rId15"/>
    <p:sldId id="309" r:id="rId16"/>
    <p:sldId id="310" r:id="rId17"/>
    <p:sldId id="312" r:id="rId18"/>
    <p:sldId id="313" r:id="rId19"/>
    <p:sldId id="314" r:id="rId20"/>
    <p:sldId id="315" r:id="rId21"/>
    <p:sldId id="365" r:id="rId22"/>
    <p:sldId id="316" r:id="rId23"/>
    <p:sldId id="438" r:id="rId24"/>
    <p:sldId id="360" r:id="rId25"/>
    <p:sldId id="361" r:id="rId26"/>
    <p:sldId id="321" r:id="rId27"/>
    <p:sldId id="364" r:id="rId28"/>
    <p:sldId id="363" r:id="rId29"/>
    <p:sldId id="322" r:id="rId30"/>
    <p:sldId id="345" r:id="rId31"/>
    <p:sldId id="326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439" r:id="rId43"/>
    <p:sldId id="328" r:id="rId44"/>
    <p:sldId id="366" r:id="rId45"/>
    <p:sldId id="342" r:id="rId46"/>
    <p:sldId id="343" r:id="rId47"/>
    <p:sldId id="344" r:id="rId48"/>
    <p:sldId id="330" r:id="rId49"/>
    <p:sldId id="331" r:id="rId50"/>
    <p:sldId id="332" r:id="rId51"/>
    <p:sldId id="333" r:id="rId52"/>
    <p:sldId id="334" r:id="rId53"/>
    <p:sldId id="336" r:id="rId54"/>
    <p:sldId id="337" r:id="rId55"/>
    <p:sldId id="341" r:id="rId56"/>
    <p:sldId id="338" r:id="rId57"/>
    <p:sldId id="339" r:id="rId58"/>
    <p:sldId id="357" r:id="rId59"/>
    <p:sldId id="340" r:id="rId60"/>
    <p:sldId id="403" r:id="rId61"/>
  </p:sldIdLst>
  <p:sldSz cx="24382413" cy="13716000"/>
  <p:notesSz cx="7099300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44" userDrawn="1">
          <p15:clr>
            <a:srgbClr val="A4A3A4"/>
          </p15:clr>
        </p15:guide>
        <p15:guide id="2" pos="422">
          <p15:clr>
            <a:srgbClr val="A4A3A4"/>
          </p15:clr>
        </p15:guide>
        <p15:guide id="3" pos="15005" userDrawn="1">
          <p15:clr>
            <a:srgbClr val="A4A3A4"/>
          </p15:clr>
        </p15:guide>
        <p15:guide id="4" orient="horz" pos="6860" userDrawn="1">
          <p15:clr>
            <a:srgbClr val="A4A3A4"/>
          </p15:clr>
        </p15:guide>
        <p15:guide id="5" orient="horz" pos="6316" userDrawn="1">
          <p15:clr>
            <a:srgbClr val="A4A3A4"/>
          </p15:clr>
        </p15:guide>
        <p15:guide id="6" pos="4141">
          <p15:clr>
            <a:srgbClr val="A4A3A4"/>
          </p15:clr>
        </p15:guide>
        <p15:guide id="7" pos="7861">
          <p15:clr>
            <a:srgbClr val="A4A3A4"/>
          </p15:clr>
        </p15:guide>
        <p15:guide id="8" pos="11603" userDrawn="1">
          <p15:clr>
            <a:srgbClr val="A4A3A4"/>
          </p15:clr>
        </p15:guide>
        <p15:guide id="9" orient="horz" pos="442" userDrawn="1">
          <p15:clr>
            <a:srgbClr val="A4A3A4"/>
          </p15:clr>
        </p15:guide>
        <p15:guide id="10" orient="horz" pos="1009" userDrawn="1">
          <p15:clr>
            <a:srgbClr val="A4A3A4"/>
          </p15:clr>
        </p15:guide>
        <p15:guide id="11" orient="horz" pos="1576" userDrawn="1">
          <p15:clr>
            <a:srgbClr val="A4A3A4"/>
          </p15:clr>
        </p15:guide>
        <p15:guide id="12" pos="3733">
          <p15:clr>
            <a:srgbClr val="A4A3A4"/>
          </p15:clr>
        </p15:guide>
        <p15:guide id="13" pos="7498">
          <p15:clr>
            <a:srgbClr val="A4A3A4"/>
          </p15:clr>
        </p15:guide>
        <p15:guide id="14" pos="11127" userDrawn="1">
          <p15:clr>
            <a:srgbClr val="A4A3A4"/>
          </p15:clr>
        </p15:guide>
        <p15:guide id="15" orient="horz" pos="8640">
          <p15:clr>
            <a:srgbClr val="A4A3A4"/>
          </p15:clr>
        </p15:guide>
        <p15:guide id="16" orient="horz" pos="1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324F18-B0CC-F246-CD1D-BD97FA2F0306}" name="SUSANA SANCHEZ ALMARCHA" initials="SS" userId="S::susanasa@um.es::4e4e02fe-2b8e-4550-b65c-058768ea02df" providerId="AD"/>
  <p188:author id="{81F30219-D30D-ADE7-52E8-1E07EC1F00F0}" name="FRANCISCA LOPEZ PENALVER" initials="FP" userId="S::flp@um.es::69319f52-a232-4272-8c15-ad12eddbce11" providerId="AD"/>
  <p188:author id="{2AF422D7-F981-2722-4B99-0B687FDE780A}" name="ELENA TAVIEL DE ANDRADE RIVEIRO" initials="ER" userId="S::etar@um.es::1e3da583-b873-4beb-9d70-0e7a8e25b7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EDE9E3"/>
    <a:srgbClr val="79DCFF"/>
    <a:srgbClr val="EEE9E2"/>
    <a:srgbClr val="48A23F"/>
    <a:srgbClr val="00A499"/>
    <a:srgbClr val="E03B23"/>
    <a:srgbClr val="002129"/>
    <a:srgbClr val="41B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7691E-10CA-47BF-8A6B-FC7229B5A1D1}" v="9" dt="2025-06-12T07:53:39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napToGrid="0" showGuides="1">
      <p:cViewPr varScale="1">
        <p:scale>
          <a:sx n="52" d="100"/>
          <a:sy n="52" d="100"/>
        </p:scale>
        <p:origin x="792" y="36"/>
      </p:cViewPr>
      <p:guideLst>
        <p:guide orient="horz" pos="8244"/>
        <p:guide pos="422"/>
        <p:guide pos="15005"/>
        <p:guide orient="horz" pos="6860"/>
        <p:guide orient="horz" pos="6316"/>
        <p:guide pos="4141"/>
        <p:guide pos="7861"/>
        <p:guide pos="11603"/>
        <p:guide orient="horz" pos="442"/>
        <p:guide orient="horz" pos="1009"/>
        <p:guide orient="horz" pos="1576"/>
        <p:guide pos="3733"/>
        <p:guide pos="7498"/>
        <p:guide pos="11127"/>
        <p:guide orient="horz" pos="8640"/>
        <p:guide orient="horz" pos="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ANGELES MOLINA MICOL" userId="S::mamm@um.es::90783aa8-2cfa-4fb4-b7ab-82540cc8cc0b" providerId="AD" clId="Web-{D8AFC672-4ADF-28D9-D08E-C287530A5B07}"/>
    <pc:docChg chg="modSld">
      <pc:chgData name="MARIA ANGELES MOLINA MICOL" userId="S::mamm@um.es::90783aa8-2cfa-4fb4-b7ab-82540cc8cc0b" providerId="AD" clId="Web-{D8AFC672-4ADF-28D9-D08E-C287530A5B07}" dt="2025-03-05T18:14:29.953" v="1"/>
      <pc:docMkLst>
        <pc:docMk/>
      </pc:docMkLst>
      <pc:sldChg chg="addSp delSp modSp">
        <pc:chgData name="MARIA ANGELES MOLINA MICOL" userId="S::mamm@um.es::90783aa8-2cfa-4fb4-b7ab-82540cc8cc0b" providerId="AD" clId="Web-{D8AFC672-4ADF-28D9-D08E-C287530A5B07}" dt="2025-03-05T18:14:29.953" v="1"/>
        <pc:sldMkLst>
          <pc:docMk/>
          <pc:sldMk cId="82020877" sldId="365"/>
        </pc:sldMkLst>
      </pc:sldChg>
    </pc:docChg>
  </pc:docChgLst>
  <pc:docChgLst>
    <pc:chgData name="SUSANA SANCHEZ ALMARCHA" userId="4e4e02fe-2b8e-4550-b65c-058768ea02df" providerId="ADAL" clId="{0D57691E-10CA-47BF-8A6B-FC7229B5A1D1}"/>
    <pc:docChg chg="undo custSel addSld delSld modSld">
      <pc:chgData name="SUSANA SANCHEZ ALMARCHA" userId="4e4e02fe-2b8e-4550-b65c-058768ea02df" providerId="ADAL" clId="{0D57691E-10CA-47BF-8A6B-FC7229B5A1D1}" dt="2025-06-12T07:53:50.564" v="45" actId="680"/>
      <pc:docMkLst>
        <pc:docMk/>
      </pc:docMkLst>
      <pc:sldChg chg="modSp mod">
        <pc:chgData name="SUSANA SANCHEZ ALMARCHA" userId="4e4e02fe-2b8e-4550-b65c-058768ea02df" providerId="ADAL" clId="{0D57691E-10CA-47BF-8A6B-FC7229B5A1D1}" dt="2025-06-12T07:30:21.652" v="9" actId="20577"/>
        <pc:sldMkLst>
          <pc:docMk/>
          <pc:sldMk cId="0" sldId="260"/>
        </pc:sldMkLst>
        <pc:spChg chg="mod">
          <ac:chgData name="SUSANA SANCHEZ ALMARCHA" userId="4e4e02fe-2b8e-4550-b65c-058768ea02df" providerId="ADAL" clId="{0D57691E-10CA-47BF-8A6B-FC7229B5A1D1}" dt="2025-06-12T07:30:21.652" v="9" actId="20577"/>
          <ac:spMkLst>
            <pc:docMk/>
            <pc:sldMk cId="0" sldId="260"/>
            <ac:spMk id="3" creationId="{8430B1FE-AD36-6B0B-CD74-7EE6367918EF}"/>
          </ac:spMkLst>
        </pc:spChg>
      </pc:sldChg>
      <pc:sldChg chg="modSp mod">
        <pc:chgData name="SUSANA SANCHEZ ALMARCHA" userId="4e4e02fe-2b8e-4550-b65c-058768ea02df" providerId="ADAL" clId="{0D57691E-10CA-47BF-8A6B-FC7229B5A1D1}" dt="2025-06-12T07:38:41.135" v="23" actId="20577"/>
        <pc:sldMkLst>
          <pc:docMk/>
          <pc:sldMk cId="1220893073" sldId="296"/>
        </pc:sldMkLst>
        <pc:spChg chg="mod">
          <ac:chgData name="SUSANA SANCHEZ ALMARCHA" userId="4e4e02fe-2b8e-4550-b65c-058768ea02df" providerId="ADAL" clId="{0D57691E-10CA-47BF-8A6B-FC7229B5A1D1}" dt="2025-06-12T07:38:41.135" v="23" actId="20577"/>
          <ac:spMkLst>
            <pc:docMk/>
            <pc:sldMk cId="1220893073" sldId="296"/>
            <ac:spMk id="6" creationId="{235A6DBC-9DDF-6CA8-E43C-065C05527902}"/>
          </ac:spMkLst>
        </pc:spChg>
      </pc:sldChg>
      <pc:sldChg chg="modSp mod">
        <pc:chgData name="SUSANA SANCHEZ ALMARCHA" userId="4e4e02fe-2b8e-4550-b65c-058768ea02df" providerId="ADAL" clId="{0D57691E-10CA-47BF-8A6B-FC7229B5A1D1}" dt="2025-06-12T07:39:27.708" v="29" actId="948"/>
        <pc:sldMkLst>
          <pc:docMk/>
          <pc:sldMk cId="2398771661" sldId="300"/>
        </pc:sldMkLst>
        <pc:spChg chg="mod">
          <ac:chgData name="SUSANA SANCHEZ ALMARCHA" userId="4e4e02fe-2b8e-4550-b65c-058768ea02df" providerId="ADAL" clId="{0D57691E-10CA-47BF-8A6B-FC7229B5A1D1}" dt="2025-06-12T07:39:19.657" v="28" actId="1076"/>
          <ac:spMkLst>
            <pc:docMk/>
            <pc:sldMk cId="2398771661" sldId="300"/>
            <ac:spMk id="2" creationId="{656FBCE2-B025-8C92-C829-CB9E3756B9FF}"/>
          </ac:spMkLst>
        </pc:spChg>
        <pc:spChg chg="mod">
          <ac:chgData name="SUSANA SANCHEZ ALMARCHA" userId="4e4e02fe-2b8e-4550-b65c-058768ea02df" providerId="ADAL" clId="{0D57691E-10CA-47BF-8A6B-FC7229B5A1D1}" dt="2025-06-12T07:39:27.708" v="29" actId="948"/>
          <ac:spMkLst>
            <pc:docMk/>
            <pc:sldMk cId="2398771661" sldId="300"/>
            <ac:spMk id="6" creationId="{A4E1770E-27C6-065C-C781-52B3B69BD4D2}"/>
          </ac:spMkLst>
        </pc:spChg>
      </pc:sldChg>
      <pc:sldChg chg="delSp modSp mod">
        <pc:chgData name="SUSANA SANCHEZ ALMARCHA" userId="4e4e02fe-2b8e-4550-b65c-058768ea02df" providerId="ADAL" clId="{0D57691E-10CA-47BF-8A6B-FC7229B5A1D1}" dt="2025-06-12T07:51:17.433" v="38" actId="1076"/>
        <pc:sldMkLst>
          <pc:docMk/>
          <pc:sldMk cId="1614782076" sldId="330"/>
        </pc:sldMkLst>
        <pc:spChg chg="del">
          <ac:chgData name="SUSANA SANCHEZ ALMARCHA" userId="4e4e02fe-2b8e-4550-b65c-058768ea02df" providerId="ADAL" clId="{0D57691E-10CA-47BF-8A6B-FC7229B5A1D1}" dt="2025-06-12T07:34:46.339" v="10" actId="478"/>
          <ac:spMkLst>
            <pc:docMk/>
            <pc:sldMk cId="1614782076" sldId="330"/>
            <ac:spMk id="3" creationId="{C442C559-9D1C-A970-F906-F3622B34CE34}"/>
          </ac:spMkLst>
        </pc:spChg>
        <pc:picChg chg="mod">
          <ac:chgData name="SUSANA SANCHEZ ALMARCHA" userId="4e4e02fe-2b8e-4550-b65c-058768ea02df" providerId="ADAL" clId="{0D57691E-10CA-47BF-8A6B-FC7229B5A1D1}" dt="2025-06-12T07:51:17.433" v="38" actId="1076"/>
          <ac:picMkLst>
            <pc:docMk/>
            <pc:sldMk cId="1614782076" sldId="330"/>
            <ac:picMk id="7" creationId="{C47A81A2-00D1-7D33-33E6-BBFA6E025DCF}"/>
          </ac:picMkLst>
        </pc:picChg>
      </pc:sldChg>
      <pc:sldChg chg="modSp">
        <pc:chgData name="SUSANA SANCHEZ ALMARCHA" userId="4e4e02fe-2b8e-4550-b65c-058768ea02df" providerId="ADAL" clId="{0D57691E-10CA-47BF-8A6B-FC7229B5A1D1}" dt="2025-06-12T07:52:04.983" v="39"/>
        <pc:sldMkLst>
          <pc:docMk/>
          <pc:sldMk cId="1014550206" sldId="332"/>
        </pc:sldMkLst>
        <pc:picChg chg="mod">
          <ac:chgData name="SUSANA SANCHEZ ALMARCHA" userId="4e4e02fe-2b8e-4550-b65c-058768ea02df" providerId="ADAL" clId="{0D57691E-10CA-47BF-8A6B-FC7229B5A1D1}" dt="2025-06-12T07:52:04.983" v="39"/>
          <ac:picMkLst>
            <pc:docMk/>
            <pc:sldMk cId="1014550206" sldId="332"/>
            <ac:picMk id="2" creationId="{30931002-2238-B726-B87C-D4A3CF4CE5C1}"/>
          </ac:picMkLst>
        </pc:picChg>
      </pc:sldChg>
      <pc:sldChg chg="modSp">
        <pc:chgData name="SUSANA SANCHEZ ALMARCHA" userId="4e4e02fe-2b8e-4550-b65c-058768ea02df" providerId="ADAL" clId="{0D57691E-10CA-47BF-8A6B-FC7229B5A1D1}" dt="2025-06-12T07:52:25.972" v="40"/>
        <pc:sldMkLst>
          <pc:docMk/>
          <pc:sldMk cId="2217243879" sldId="333"/>
        </pc:sldMkLst>
        <pc:picChg chg="mod">
          <ac:chgData name="SUSANA SANCHEZ ALMARCHA" userId="4e4e02fe-2b8e-4550-b65c-058768ea02df" providerId="ADAL" clId="{0D57691E-10CA-47BF-8A6B-FC7229B5A1D1}" dt="2025-06-12T07:52:25.972" v="40"/>
          <ac:picMkLst>
            <pc:docMk/>
            <pc:sldMk cId="2217243879" sldId="333"/>
            <ac:picMk id="8" creationId="{896F5097-9DE4-7C0A-3952-8E0DC88FFD82}"/>
          </ac:picMkLst>
        </pc:picChg>
      </pc:sldChg>
      <pc:sldChg chg="modSp">
        <pc:chgData name="SUSANA SANCHEZ ALMARCHA" userId="4e4e02fe-2b8e-4550-b65c-058768ea02df" providerId="ADAL" clId="{0D57691E-10CA-47BF-8A6B-FC7229B5A1D1}" dt="2025-06-12T07:53:39.470" v="43"/>
        <pc:sldMkLst>
          <pc:docMk/>
          <pc:sldMk cId="890427234" sldId="339"/>
        </pc:sldMkLst>
        <pc:picChg chg="mod">
          <ac:chgData name="SUSANA SANCHEZ ALMARCHA" userId="4e4e02fe-2b8e-4550-b65c-058768ea02df" providerId="ADAL" clId="{0D57691E-10CA-47BF-8A6B-FC7229B5A1D1}" dt="2025-06-12T07:53:39.470" v="43"/>
          <ac:picMkLst>
            <pc:docMk/>
            <pc:sldMk cId="890427234" sldId="339"/>
            <ac:picMk id="6146" creationId="{FF239C6C-2D17-7E18-EC26-8DC11244B6AD}"/>
          </ac:picMkLst>
        </pc:picChg>
      </pc:sldChg>
      <pc:sldChg chg="modSp mod">
        <pc:chgData name="SUSANA SANCHEZ ALMARCHA" userId="4e4e02fe-2b8e-4550-b65c-058768ea02df" providerId="ADAL" clId="{0D57691E-10CA-47BF-8A6B-FC7229B5A1D1}" dt="2025-06-12T07:53:02.843" v="42" actId="1076"/>
        <pc:sldMkLst>
          <pc:docMk/>
          <pc:sldMk cId="2749518482" sldId="340"/>
        </pc:sldMkLst>
        <pc:picChg chg="mod">
          <ac:chgData name="SUSANA SANCHEZ ALMARCHA" userId="4e4e02fe-2b8e-4550-b65c-058768ea02df" providerId="ADAL" clId="{0D57691E-10CA-47BF-8A6B-FC7229B5A1D1}" dt="2025-06-12T07:53:02.843" v="42" actId="1076"/>
          <ac:picMkLst>
            <pc:docMk/>
            <pc:sldMk cId="2749518482" sldId="340"/>
            <ac:picMk id="6" creationId="{68B0A199-3AB3-DDC7-40B3-EA5BD7466A05}"/>
          </ac:picMkLst>
        </pc:picChg>
      </pc:sldChg>
      <pc:sldChg chg="delSp modSp mod">
        <pc:chgData name="SUSANA SANCHEZ ALMARCHA" userId="4e4e02fe-2b8e-4550-b65c-058768ea02df" providerId="ADAL" clId="{0D57691E-10CA-47BF-8A6B-FC7229B5A1D1}" dt="2025-06-12T07:50:39.760" v="33"/>
        <pc:sldMkLst>
          <pc:docMk/>
          <pc:sldMk cId="1172338481" sldId="342"/>
        </pc:sldMkLst>
        <pc:spChg chg="del">
          <ac:chgData name="SUSANA SANCHEZ ALMARCHA" userId="4e4e02fe-2b8e-4550-b65c-058768ea02df" providerId="ADAL" clId="{0D57691E-10CA-47BF-8A6B-FC7229B5A1D1}" dt="2025-06-12T07:35:01.194" v="13" actId="478"/>
          <ac:spMkLst>
            <pc:docMk/>
            <pc:sldMk cId="1172338481" sldId="342"/>
            <ac:spMk id="3" creationId="{0BB06649-CAFD-8E5B-AB2A-2B6FD4C61116}"/>
          </ac:spMkLst>
        </pc:spChg>
        <pc:picChg chg="mod">
          <ac:chgData name="SUSANA SANCHEZ ALMARCHA" userId="4e4e02fe-2b8e-4550-b65c-058768ea02df" providerId="ADAL" clId="{0D57691E-10CA-47BF-8A6B-FC7229B5A1D1}" dt="2025-06-12T07:50:39.760" v="33"/>
          <ac:picMkLst>
            <pc:docMk/>
            <pc:sldMk cId="1172338481" sldId="342"/>
            <ac:picMk id="3074" creationId="{B318F697-D2B9-A042-647F-514355A434AD}"/>
          </ac:picMkLst>
        </pc:picChg>
      </pc:sldChg>
      <pc:sldChg chg="delSp modSp mod">
        <pc:chgData name="SUSANA SANCHEZ ALMARCHA" userId="4e4e02fe-2b8e-4550-b65c-058768ea02df" providerId="ADAL" clId="{0D57691E-10CA-47BF-8A6B-FC7229B5A1D1}" dt="2025-06-12T07:50:51.267" v="34"/>
        <pc:sldMkLst>
          <pc:docMk/>
          <pc:sldMk cId="9469824" sldId="343"/>
        </pc:sldMkLst>
        <pc:spChg chg="del">
          <ac:chgData name="SUSANA SANCHEZ ALMARCHA" userId="4e4e02fe-2b8e-4550-b65c-058768ea02df" providerId="ADAL" clId="{0D57691E-10CA-47BF-8A6B-FC7229B5A1D1}" dt="2025-06-12T07:34:57.418" v="12" actId="478"/>
          <ac:spMkLst>
            <pc:docMk/>
            <pc:sldMk cId="9469824" sldId="343"/>
            <ac:spMk id="3" creationId="{7F52216D-FA5B-C85B-A779-59CE4ECD657E}"/>
          </ac:spMkLst>
        </pc:spChg>
        <pc:picChg chg="mod">
          <ac:chgData name="SUSANA SANCHEZ ALMARCHA" userId="4e4e02fe-2b8e-4550-b65c-058768ea02df" providerId="ADAL" clId="{0D57691E-10CA-47BF-8A6B-FC7229B5A1D1}" dt="2025-06-12T07:50:51.267" v="34"/>
          <ac:picMkLst>
            <pc:docMk/>
            <pc:sldMk cId="9469824" sldId="343"/>
            <ac:picMk id="4098" creationId="{03E970F2-5CC2-DE1F-D037-B4D1472C8CCE}"/>
          </ac:picMkLst>
        </pc:picChg>
      </pc:sldChg>
      <pc:sldChg chg="delSp modSp mod">
        <pc:chgData name="SUSANA SANCHEZ ALMARCHA" userId="4e4e02fe-2b8e-4550-b65c-058768ea02df" providerId="ADAL" clId="{0D57691E-10CA-47BF-8A6B-FC7229B5A1D1}" dt="2025-06-12T07:51:02.969" v="35"/>
        <pc:sldMkLst>
          <pc:docMk/>
          <pc:sldMk cId="1968729343" sldId="344"/>
        </pc:sldMkLst>
        <pc:spChg chg="del">
          <ac:chgData name="SUSANA SANCHEZ ALMARCHA" userId="4e4e02fe-2b8e-4550-b65c-058768ea02df" providerId="ADAL" clId="{0D57691E-10CA-47BF-8A6B-FC7229B5A1D1}" dt="2025-06-12T07:34:53.507" v="11" actId="478"/>
          <ac:spMkLst>
            <pc:docMk/>
            <pc:sldMk cId="1968729343" sldId="344"/>
            <ac:spMk id="3" creationId="{2F907A27-5614-EC7A-B5A6-BF5B76378B3E}"/>
          </ac:spMkLst>
        </pc:spChg>
        <pc:picChg chg="mod">
          <ac:chgData name="SUSANA SANCHEZ ALMARCHA" userId="4e4e02fe-2b8e-4550-b65c-058768ea02df" providerId="ADAL" clId="{0D57691E-10CA-47BF-8A6B-FC7229B5A1D1}" dt="2025-06-12T07:51:02.969" v="35"/>
          <ac:picMkLst>
            <pc:docMk/>
            <pc:sldMk cId="1968729343" sldId="344"/>
            <ac:picMk id="5122" creationId="{744B6902-514C-D4CD-95DF-827457C07C9A}"/>
          </ac:picMkLst>
        </pc:picChg>
      </pc:sldChg>
      <pc:sldChg chg="addSp delSp modSp mod">
        <pc:chgData name="SUSANA SANCHEZ ALMARCHA" userId="4e4e02fe-2b8e-4550-b65c-058768ea02df" providerId="ADAL" clId="{0D57691E-10CA-47BF-8A6B-FC7229B5A1D1}" dt="2025-06-12T07:50:27.002" v="32" actId="478"/>
        <pc:sldMkLst>
          <pc:docMk/>
          <pc:sldMk cId="3213052830" sldId="366"/>
        </pc:sldMkLst>
        <pc:spChg chg="add del">
          <ac:chgData name="SUSANA SANCHEZ ALMARCHA" userId="4e4e02fe-2b8e-4550-b65c-058768ea02df" providerId="ADAL" clId="{0D57691E-10CA-47BF-8A6B-FC7229B5A1D1}" dt="2025-06-12T07:50:27.002" v="32" actId="478"/>
          <ac:spMkLst>
            <pc:docMk/>
            <pc:sldMk cId="3213052830" sldId="366"/>
            <ac:spMk id="10" creationId="{227A6809-BE8A-32C0-FECB-3E320240905D}"/>
          </ac:spMkLst>
        </pc:spChg>
        <pc:picChg chg="mod">
          <ac:chgData name="SUSANA SANCHEZ ALMARCHA" userId="4e4e02fe-2b8e-4550-b65c-058768ea02df" providerId="ADAL" clId="{0D57691E-10CA-47BF-8A6B-FC7229B5A1D1}" dt="2025-06-12T07:50:25.176" v="31"/>
          <ac:picMkLst>
            <pc:docMk/>
            <pc:sldMk cId="3213052830" sldId="366"/>
            <ac:picMk id="2" creationId="{A7BB11B8-76E3-EEFF-6E63-D06C04FEF871}"/>
          </ac:picMkLst>
        </pc:picChg>
      </pc:sldChg>
      <pc:sldChg chg="modSp mod">
        <pc:chgData name="SUSANA SANCHEZ ALMARCHA" userId="4e4e02fe-2b8e-4550-b65c-058768ea02df" providerId="ADAL" clId="{0D57691E-10CA-47BF-8A6B-FC7229B5A1D1}" dt="2025-06-12T07:35:55.268" v="22" actId="20577"/>
        <pc:sldMkLst>
          <pc:docMk/>
          <pc:sldMk cId="3652499418" sldId="403"/>
        </pc:sldMkLst>
        <pc:spChg chg="mod">
          <ac:chgData name="SUSANA SANCHEZ ALMARCHA" userId="4e4e02fe-2b8e-4550-b65c-058768ea02df" providerId="ADAL" clId="{0D57691E-10CA-47BF-8A6B-FC7229B5A1D1}" dt="2025-06-12T07:35:55.268" v="22" actId="20577"/>
          <ac:spMkLst>
            <pc:docMk/>
            <pc:sldMk cId="3652499418" sldId="403"/>
            <ac:spMk id="2" creationId="{51B0B353-BD48-6E91-4E91-DCE46D3CF142}"/>
          </ac:spMkLst>
        </pc:spChg>
      </pc:sldChg>
      <pc:sldChg chg="addSp delSp modSp mod">
        <pc:chgData name="SUSANA SANCHEZ ALMARCHA" userId="4e4e02fe-2b8e-4550-b65c-058768ea02df" providerId="ADAL" clId="{0D57691E-10CA-47BF-8A6B-FC7229B5A1D1}" dt="2025-06-12T07:38:53.760" v="26" actId="6549"/>
        <pc:sldMkLst>
          <pc:docMk/>
          <pc:sldMk cId="3429043339" sldId="437"/>
        </pc:sldMkLst>
        <pc:spChg chg="add mod">
          <ac:chgData name="SUSANA SANCHEZ ALMARCHA" userId="4e4e02fe-2b8e-4550-b65c-058768ea02df" providerId="ADAL" clId="{0D57691E-10CA-47BF-8A6B-FC7229B5A1D1}" dt="2025-06-12T07:38:53.760" v="26" actId="6549"/>
          <ac:spMkLst>
            <pc:docMk/>
            <pc:sldMk cId="3429043339" sldId="437"/>
            <ac:spMk id="3" creationId="{70F85FC4-99A4-7C09-23CA-ED2B38D6B3E8}"/>
          </ac:spMkLst>
        </pc:spChg>
        <pc:spChg chg="del">
          <ac:chgData name="SUSANA SANCHEZ ALMARCHA" userId="4e4e02fe-2b8e-4550-b65c-058768ea02df" providerId="ADAL" clId="{0D57691E-10CA-47BF-8A6B-FC7229B5A1D1}" dt="2025-06-12T07:38:50.133" v="25" actId="478"/>
          <ac:spMkLst>
            <pc:docMk/>
            <pc:sldMk cId="3429043339" sldId="437"/>
            <ac:spMk id="6" creationId="{6E0A458F-8FB6-8CBE-92D8-E861B6033173}"/>
          </ac:spMkLst>
        </pc:spChg>
      </pc:sldChg>
      <pc:sldChg chg="new del">
        <pc:chgData name="SUSANA SANCHEZ ALMARCHA" userId="4e4e02fe-2b8e-4550-b65c-058768ea02df" providerId="ADAL" clId="{0D57691E-10CA-47BF-8A6B-FC7229B5A1D1}" dt="2025-06-12T07:53:50.564" v="45" actId="680"/>
        <pc:sldMkLst>
          <pc:docMk/>
          <pc:sldMk cId="2530303826" sldId="440"/>
        </pc:sldMkLst>
      </pc:sldChg>
    </pc:docChg>
  </pc:docChgLst>
  <pc:docChgLst>
    <pc:chgData name="MARIA ANGELES MOLINA MICOL" userId="S::mamm@um.es::90783aa8-2cfa-4fb4-b7ab-82540cc8cc0b" providerId="AD" clId="Web-{7E8DA89B-3380-BBB5-103E-A405DFC26409}"/>
    <pc:docChg chg="modSld">
      <pc:chgData name="MARIA ANGELES MOLINA MICOL" userId="S::mamm@um.es::90783aa8-2cfa-4fb4-b7ab-82540cc8cc0b" providerId="AD" clId="Web-{7E8DA89B-3380-BBB5-103E-A405DFC26409}" dt="2025-03-05T12:42:14.258" v="0" actId="1076"/>
      <pc:docMkLst>
        <pc:docMk/>
      </pc:docMkLst>
      <pc:sldChg chg="modSp">
        <pc:chgData name="MARIA ANGELES MOLINA MICOL" userId="S::mamm@um.es::90783aa8-2cfa-4fb4-b7ab-82540cc8cc0b" providerId="AD" clId="Web-{7E8DA89B-3380-BBB5-103E-A405DFC26409}" dt="2025-03-05T12:42:14.258" v="0" actId="1076"/>
        <pc:sldMkLst>
          <pc:docMk/>
          <pc:sldMk cId="196039451" sldId="306"/>
        </pc:sldMkLst>
      </pc:sldChg>
    </pc:docChg>
  </pc:docChgLst>
  <pc:docChgLst>
    <pc:chgData name="SUSANA SANCHEZ ALMARCHA" userId="4e4e02fe-2b8e-4550-b65c-058768ea02df" providerId="ADAL" clId="{A1B91775-779C-4BE2-8FF0-964C1DC7881F}"/>
    <pc:docChg chg="undo redo custSel addSld delSld modSld sldOrd">
      <pc:chgData name="SUSANA SANCHEZ ALMARCHA" userId="4e4e02fe-2b8e-4550-b65c-058768ea02df" providerId="ADAL" clId="{A1B91775-779C-4BE2-8FF0-964C1DC7881F}" dt="2025-03-10T13:15:27.934" v="1305" actId="1076"/>
      <pc:docMkLst>
        <pc:docMk/>
      </pc:docMkLst>
      <pc:sldChg chg="addSp modSp mod">
        <pc:chgData name="SUSANA SANCHEZ ALMARCHA" userId="4e4e02fe-2b8e-4550-b65c-058768ea02df" providerId="ADAL" clId="{A1B91775-779C-4BE2-8FF0-964C1DC7881F}" dt="2025-02-26T09:11:08.906" v="311" actId="1076"/>
        <pc:sldMkLst>
          <pc:docMk/>
          <pc:sldMk cId="0" sldId="260"/>
        </pc:sldMkLst>
      </pc:sldChg>
      <pc:sldChg chg="addSp delSp modSp del mod">
        <pc:chgData name="SUSANA SANCHEZ ALMARCHA" userId="4e4e02fe-2b8e-4550-b65c-058768ea02df" providerId="ADAL" clId="{A1B91775-779C-4BE2-8FF0-964C1DC7881F}" dt="2025-02-26T09:06:33.951" v="6" actId="47"/>
        <pc:sldMkLst>
          <pc:docMk/>
          <pc:sldMk cId="1745714242" sldId="283"/>
        </pc:sldMkLst>
      </pc:sldChg>
      <pc:sldChg chg="del">
        <pc:chgData name="SUSANA SANCHEZ ALMARCHA" userId="4e4e02fe-2b8e-4550-b65c-058768ea02df" providerId="ADAL" clId="{A1B91775-779C-4BE2-8FF0-964C1DC7881F}" dt="2025-02-26T09:06:35.064" v="7" actId="47"/>
        <pc:sldMkLst>
          <pc:docMk/>
          <pc:sldMk cId="1915553597" sldId="284"/>
        </pc:sldMkLst>
      </pc:sldChg>
      <pc:sldChg chg="modSp del mod">
        <pc:chgData name="SUSANA SANCHEZ ALMARCHA" userId="4e4e02fe-2b8e-4550-b65c-058768ea02df" providerId="ADAL" clId="{A1B91775-779C-4BE2-8FF0-964C1DC7881F}" dt="2025-02-26T09:07:24.429" v="37" actId="47"/>
        <pc:sldMkLst>
          <pc:docMk/>
          <pc:sldMk cId="3987852469" sldId="285"/>
        </pc:sldMkLst>
      </pc:sldChg>
      <pc:sldChg chg="del">
        <pc:chgData name="SUSANA SANCHEZ ALMARCHA" userId="4e4e02fe-2b8e-4550-b65c-058768ea02df" providerId="ADAL" clId="{A1B91775-779C-4BE2-8FF0-964C1DC7881F}" dt="2025-02-26T09:07:25.099" v="38" actId="47"/>
        <pc:sldMkLst>
          <pc:docMk/>
          <pc:sldMk cId="2798962489" sldId="286"/>
        </pc:sldMkLst>
      </pc:sldChg>
      <pc:sldChg chg="del">
        <pc:chgData name="SUSANA SANCHEZ ALMARCHA" userId="4e4e02fe-2b8e-4550-b65c-058768ea02df" providerId="ADAL" clId="{A1B91775-779C-4BE2-8FF0-964C1DC7881F}" dt="2025-02-26T09:07:25.555" v="39" actId="47"/>
        <pc:sldMkLst>
          <pc:docMk/>
          <pc:sldMk cId="1513910372" sldId="287"/>
        </pc:sldMkLst>
      </pc:sldChg>
      <pc:sldChg chg="del">
        <pc:chgData name="SUSANA SANCHEZ ALMARCHA" userId="4e4e02fe-2b8e-4550-b65c-058768ea02df" providerId="ADAL" clId="{A1B91775-779C-4BE2-8FF0-964C1DC7881F}" dt="2025-02-26T09:07:26.296" v="41" actId="47"/>
        <pc:sldMkLst>
          <pc:docMk/>
          <pc:sldMk cId="4210191882" sldId="289"/>
        </pc:sldMkLst>
      </pc:sldChg>
      <pc:sldChg chg="del">
        <pc:chgData name="SUSANA SANCHEZ ALMARCHA" userId="4e4e02fe-2b8e-4550-b65c-058768ea02df" providerId="ADAL" clId="{A1B91775-779C-4BE2-8FF0-964C1DC7881F}" dt="2025-02-26T09:07:26.599" v="42" actId="47"/>
        <pc:sldMkLst>
          <pc:docMk/>
          <pc:sldMk cId="2397897561" sldId="290"/>
        </pc:sldMkLst>
      </pc:sldChg>
      <pc:sldChg chg="del">
        <pc:chgData name="SUSANA SANCHEZ ALMARCHA" userId="4e4e02fe-2b8e-4550-b65c-058768ea02df" providerId="ADAL" clId="{A1B91775-779C-4BE2-8FF0-964C1DC7881F}" dt="2025-02-26T09:07:26.881" v="43" actId="47"/>
        <pc:sldMkLst>
          <pc:docMk/>
          <pc:sldMk cId="969269107" sldId="291"/>
        </pc:sldMkLst>
      </pc:sldChg>
      <pc:sldChg chg="del">
        <pc:chgData name="SUSANA SANCHEZ ALMARCHA" userId="4e4e02fe-2b8e-4550-b65c-058768ea02df" providerId="ADAL" clId="{A1B91775-779C-4BE2-8FF0-964C1DC7881F}" dt="2025-02-26T09:07:27.058" v="44" actId="47"/>
        <pc:sldMkLst>
          <pc:docMk/>
          <pc:sldMk cId="2712414943" sldId="292"/>
        </pc:sldMkLst>
      </pc:sldChg>
      <pc:sldChg chg="del">
        <pc:chgData name="SUSANA SANCHEZ ALMARCHA" userId="4e4e02fe-2b8e-4550-b65c-058768ea02df" providerId="ADAL" clId="{A1B91775-779C-4BE2-8FF0-964C1DC7881F}" dt="2025-02-26T09:07:27.226" v="45" actId="47"/>
        <pc:sldMkLst>
          <pc:docMk/>
          <pc:sldMk cId="3906497024" sldId="293"/>
        </pc:sldMkLst>
      </pc:sldChg>
      <pc:sldChg chg="addSp delSp modSp add mod setBg">
        <pc:chgData name="SUSANA SANCHEZ ALMARCHA" userId="4e4e02fe-2b8e-4550-b65c-058768ea02df" providerId="ADAL" clId="{A1B91775-779C-4BE2-8FF0-964C1DC7881F}" dt="2025-02-26T09:40:23.073" v="395" actId="20577"/>
        <pc:sldMkLst>
          <pc:docMk/>
          <pc:sldMk cId="3610339148" sldId="295"/>
        </pc:sldMkLst>
      </pc:sldChg>
      <pc:sldChg chg="del">
        <pc:chgData name="SUSANA SANCHEZ ALMARCHA" userId="4e4e02fe-2b8e-4550-b65c-058768ea02df" providerId="ADAL" clId="{A1B91775-779C-4BE2-8FF0-964C1DC7881F}" dt="2025-02-26T09:07:28.705" v="50" actId="47"/>
        <pc:sldMkLst>
          <pc:docMk/>
          <pc:sldMk cId="589437875" sldId="296"/>
        </pc:sldMkLst>
      </pc:sldChg>
      <pc:sldChg chg="addSp delSp modSp add mod setBg">
        <pc:chgData name="SUSANA SANCHEZ ALMARCHA" userId="4e4e02fe-2b8e-4550-b65c-058768ea02df" providerId="ADAL" clId="{A1B91775-779C-4BE2-8FF0-964C1DC7881F}" dt="2025-02-26T09:40:16.273" v="393" actId="20577"/>
        <pc:sldMkLst>
          <pc:docMk/>
          <pc:sldMk cId="1220893073" sldId="296"/>
        </pc:sldMkLst>
      </pc:sldChg>
      <pc:sldChg chg="addSp delSp modSp add mod setBg">
        <pc:chgData name="SUSANA SANCHEZ ALMARCHA" userId="4e4e02fe-2b8e-4550-b65c-058768ea02df" providerId="ADAL" clId="{A1B91775-779C-4BE2-8FF0-964C1DC7881F}" dt="2025-02-26T09:40:36.444" v="398"/>
        <pc:sldMkLst>
          <pc:docMk/>
          <pc:sldMk cId="54424320" sldId="297"/>
        </pc:sldMkLst>
      </pc:sldChg>
      <pc:sldChg chg="del">
        <pc:chgData name="SUSANA SANCHEZ ALMARCHA" userId="4e4e02fe-2b8e-4550-b65c-058768ea02df" providerId="ADAL" clId="{A1B91775-779C-4BE2-8FF0-964C1DC7881F}" dt="2025-02-26T09:07:28.869" v="51" actId="47"/>
        <pc:sldMkLst>
          <pc:docMk/>
          <pc:sldMk cId="2357526399" sldId="297"/>
        </pc:sldMkLst>
      </pc:sldChg>
      <pc:sldChg chg="addSp delSp modSp add mod setBg">
        <pc:chgData name="SUSANA SANCHEZ ALMARCHA" userId="4e4e02fe-2b8e-4550-b65c-058768ea02df" providerId="ADAL" clId="{A1B91775-779C-4BE2-8FF0-964C1DC7881F}" dt="2025-02-26T09:40:53.427" v="402"/>
        <pc:sldMkLst>
          <pc:docMk/>
          <pc:sldMk cId="519135636" sldId="298"/>
        </pc:sldMkLst>
      </pc:sldChg>
      <pc:sldChg chg="del">
        <pc:chgData name="SUSANA SANCHEZ ALMARCHA" userId="4e4e02fe-2b8e-4550-b65c-058768ea02df" providerId="ADAL" clId="{A1B91775-779C-4BE2-8FF0-964C1DC7881F}" dt="2025-02-26T09:07:29.092" v="52" actId="47"/>
        <pc:sldMkLst>
          <pc:docMk/>
          <pc:sldMk cId="3395379796" sldId="298"/>
        </pc:sldMkLst>
      </pc:sldChg>
      <pc:sldChg chg="del">
        <pc:chgData name="SUSANA SANCHEZ ALMARCHA" userId="4e4e02fe-2b8e-4550-b65c-058768ea02df" providerId="ADAL" clId="{A1B91775-779C-4BE2-8FF0-964C1DC7881F}" dt="2025-02-26T09:07:29.339" v="53" actId="47"/>
        <pc:sldMkLst>
          <pc:docMk/>
          <pc:sldMk cId="2137348439" sldId="299"/>
        </pc:sldMkLst>
      </pc:sldChg>
      <pc:sldChg chg="addSp delSp modSp add mod setBg">
        <pc:chgData name="SUSANA SANCHEZ ALMARCHA" userId="4e4e02fe-2b8e-4550-b65c-058768ea02df" providerId="ADAL" clId="{A1B91775-779C-4BE2-8FF0-964C1DC7881F}" dt="2025-02-26T09:42:40.490" v="409"/>
        <pc:sldMkLst>
          <pc:docMk/>
          <pc:sldMk cId="2629996114" sldId="299"/>
        </pc:sldMkLst>
      </pc:sldChg>
      <pc:sldChg chg="del">
        <pc:chgData name="SUSANA SANCHEZ ALMARCHA" userId="4e4e02fe-2b8e-4550-b65c-058768ea02df" providerId="ADAL" clId="{A1B91775-779C-4BE2-8FF0-964C1DC7881F}" dt="2025-02-26T09:07:29.467" v="54" actId="47"/>
        <pc:sldMkLst>
          <pc:docMk/>
          <pc:sldMk cId="299684441" sldId="300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29:20.817" v="460"/>
        <pc:sldMkLst>
          <pc:docMk/>
          <pc:sldMk cId="2398771661" sldId="300"/>
        </pc:sldMkLst>
      </pc:sldChg>
      <pc:sldChg chg="del">
        <pc:chgData name="SUSANA SANCHEZ ALMARCHA" userId="4e4e02fe-2b8e-4550-b65c-058768ea02df" providerId="ADAL" clId="{A1B91775-779C-4BE2-8FF0-964C1DC7881F}" dt="2025-02-26T09:07:29.773" v="55" actId="47"/>
        <pc:sldMkLst>
          <pc:docMk/>
          <pc:sldMk cId="2645923294" sldId="301"/>
        </pc:sldMkLst>
      </pc:sldChg>
      <pc:sldChg chg="del">
        <pc:chgData name="SUSANA SANCHEZ ALMARCHA" userId="4e4e02fe-2b8e-4550-b65c-058768ea02df" providerId="ADAL" clId="{A1B91775-779C-4BE2-8FF0-964C1DC7881F}" dt="2025-02-26T09:07:29.820" v="56" actId="47"/>
        <pc:sldMkLst>
          <pc:docMk/>
          <pc:sldMk cId="82382524" sldId="302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23:28.637" v="887" actId="20577"/>
        <pc:sldMkLst>
          <pc:docMk/>
          <pc:sldMk cId="4203031145" sldId="302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29:25.264" v="462"/>
        <pc:sldMkLst>
          <pc:docMk/>
          <pc:sldMk cId="3708238552" sldId="303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29:27.414" v="463"/>
        <pc:sldMkLst>
          <pc:docMk/>
          <pc:sldMk cId="2117327971" sldId="304"/>
        </pc:sldMkLst>
      </pc:sldChg>
      <pc:sldChg chg="del">
        <pc:chgData name="SUSANA SANCHEZ ALMARCHA" userId="4e4e02fe-2b8e-4550-b65c-058768ea02df" providerId="ADAL" clId="{A1B91775-779C-4BE2-8FF0-964C1DC7881F}" dt="2025-02-26T09:07:30.199" v="57" actId="47"/>
        <pc:sldMkLst>
          <pc:docMk/>
          <pc:sldMk cId="3009179544" sldId="304"/>
        </pc:sldMkLst>
      </pc:sldChg>
      <pc:sldChg chg="del">
        <pc:chgData name="SUSANA SANCHEZ ALMARCHA" userId="4e4e02fe-2b8e-4550-b65c-058768ea02df" providerId="ADAL" clId="{A1B91775-779C-4BE2-8FF0-964C1DC7881F}" dt="2025-02-26T09:07:30.292" v="58" actId="47"/>
        <pc:sldMkLst>
          <pc:docMk/>
          <pc:sldMk cId="1334865452" sldId="305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26:34.905" v="1030" actId="6549"/>
        <pc:sldMkLst>
          <pc:docMk/>
          <pc:sldMk cId="196039451" sldId="306"/>
        </pc:sldMkLst>
      </pc:sldChg>
      <pc:sldChg chg="del">
        <pc:chgData name="SUSANA SANCHEZ ALMARCHA" userId="4e4e02fe-2b8e-4550-b65c-058768ea02df" providerId="ADAL" clId="{A1B91775-779C-4BE2-8FF0-964C1DC7881F}" dt="2025-02-26T09:07:30.567" v="60" actId="47"/>
        <pc:sldMkLst>
          <pc:docMk/>
          <pc:sldMk cId="3039387718" sldId="306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30:59.362" v="1103" actId="14100"/>
        <pc:sldMkLst>
          <pc:docMk/>
          <pc:sldMk cId="2436833526" sldId="307"/>
        </pc:sldMkLst>
      </pc:sldChg>
      <pc:sldChg chg="del">
        <pc:chgData name="SUSANA SANCHEZ ALMARCHA" userId="4e4e02fe-2b8e-4550-b65c-058768ea02df" providerId="ADAL" clId="{A1B91775-779C-4BE2-8FF0-964C1DC7881F}" dt="2025-02-26T09:07:30.358" v="59" actId="47"/>
        <pc:sldMkLst>
          <pc:docMk/>
          <pc:sldMk cId="2629940360" sldId="307"/>
        </pc:sldMkLst>
      </pc:sldChg>
      <pc:sldChg chg="addSp delSp modSp add mod setBg">
        <pc:chgData name="SUSANA SANCHEZ ALMARCHA" userId="4e4e02fe-2b8e-4550-b65c-058768ea02df" providerId="ADAL" clId="{A1B91775-779C-4BE2-8FF0-964C1DC7881F}" dt="2025-02-27T10:04:47.025" v="495" actId="1076"/>
        <pc:sldMkLst>
          <pc:docMk/>
          <pc:sldMk cId="1090703097" sldId="308"/>
        </pc:sldMkLst>
      </pc:sldChg>
      <pc:sldChg chg="del">
        <pc:chgData name="SUSANA SANCHEZ ALMARCHA" userId="4e4e02fe-2b8e-4550-b65c-058768ea02df" providerId="ADAL" clId="{A1B91775-779C-4BE2-8FF0-964C1DC7881F}" dt="2025-02-26T09:07:30.741" v="61" actId="47"/>
        <pc:sldMkLst>
          <pc:docMk/>
          <pc:sldMk cId="1011994868" sldId="309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29:40.142" v="469"/>
        <pc:sldMkLst>
          <pc:docMk/>
          <pc:sldMk cId="3031828216" sldId="309"/>
        </pc:sldMkLst>
      </pc:sldChg>
      <pc:sldChg chg="del">
        <pc:chgData name="SUSANA SANCHEZ ALMARCHA" userId="4e4e02fe-2b8e-4550-b65c-058768ea02df" providerId="ADAL" clId="{A1B91775-779C-4BE2-8FF0-964C1DC7881F}" dt="2025-02-26T09:07:30.941" v="62" actId="47"/>
        <pc:sldMkLst>
          <pc:docMk/>
          <pc:sldMk cId="731742947" sldId="310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29:41.627" v="470"/>
        <pc:sldMkLst>
          <pc:docMk/>
          <pc:sldMk cId="2490882108" sldId="310"/>
        </pc:sldMkLst>
      </pc:sldChg>
      <pc:sldChg chg="del">
        <pc:chgData name="SUSANA SANCHEZ ALMARCHA" userId="4e4e02fe-2b8e-4550-b65c-058768ea02df" providerId="ADAL" clId="{A1B91775-779C-4BE2-8FF0-964C1DC7881F}" dt="2025-02-26T09:07:31.094" v="63" actId="47"/>
        <pc:sldMkLst>
          <pc:docMk/>
          <pc:sldMk cId="1030011561" sldId="311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29:42.477" v="471"/>
        <pc:sldMkLst>
          <pc:docMk/>
          <pc:sldMk cId="1629147044" sldId="312"/>
        </pc:sldMkLst>
      </pc:sldChg>
      <pc:sldChg chg="del">
        <pc:chgData name="SUSANA SANCHEZ ALMARCHA" userId="4e4e02fe-2b8e-4550-b65c-058768ea02df" providerId="ADAL" clId="{A1B91775-779C-4BE2-8FF0-964C1DC7881F}" dt="2025-02-26T09:07:31.233" v="64" actId="47"/>
        <pc:sldMkLst>
          <pc:docMk/>
          <pc:sldMk cId="4176638497" sldId="312"/>
        </pc:sldMkLst>
      </pc:sldChg>
      <pc:sldChg chg="addSp delSp modSp add mod setBg">
        <pc:chgData name="SUSANA SANCHEZ ALMARCHA" userId="4e4e02fe-2b8e-4550-b65c-058768ea02df" providerId="ADAL" clId="{A1B91775-779C-4BE2-8FF0-964C1DC7881F}" dt="2025-02-27T10:04:57.953" v="496" actId="1076"/>
        <pc:sldMkLst>
          <pc:docMk/>
          <pc:sldMk cId="1009302774" sldId="313"/>
        </pc:sldMkLst>
      </pc:sldChg>
      <pc:sldChg chg="del">
        <pc:chgData name="SUSANA SANCHEZ ALMARCHA" userId="4e4e02fe-2b8e-4550-b65c-058768ea02df" providerId="ADAL" clId="{A1B91775-779C-4BE2-8FF0-964C1DC7881F}" dt="2025-02-26T09:07:31.426" v="65" actId="47"/>
        <pc:sldMkLst>
          <pc:docMk/>
          <pc:sldMk cId="3345667817" sldId="313"/>
        </pc:sldMkLst>
      </pc:sldChg>
      <pc:sldChg chg="del">
        <pc:chgData name="SUSANA SANCHEZ ALMARCHA" userId="4e4e02fe-2b8e-4550-b65c-058768ea02df" providerId="ADAL" clId="{A1B91775-779C-4BE2-8FF0-964C1DC7881F}" dt="2025-02-26T09:07:31.631" v="66" actId="47"/>
        <pc:sldMkLst>
          <pc:docMk/>
          <pc:sldMk cId="2877351122" sldId="314"/>
        </pc:sldMkLst>
      </pc:sldChg>
      <pc:sldChg chg="addSp delSp modSp add mod setBg">
        <pc:chgData name="SUSANA SANCHEZ ALMARCHA" userId="4e4e02fe-2b8e-4550-b65c-058768ea02df" providerId="ADAL" clId="{A1B91775-779C-4BE2-8FF0-964C1DC7881F}" dt="2025-03-03T09:06:21.407" v="1226" actId="1076"/>
        <pc:sldMkLst>
          <pc:docMk/>
          <pc:sldMk cId="3690793887" sldId="314"/>
        </pc:sldMkLst>
      </pc:sldChg>
      <pc:sldChg chg="addSp delSp modSp add mod setBg">
        <pc:chgData name="SUSANA SANCHEZ ALMARCHA" userId="4e4e02fe-2b8e-4550-b65c-058768ea02df" providerId="ADAL" clId="{A1B91775-779C-4BE2-8FF0-964C1DC7881F}" dt="2025-02-27T10:05:17.234" v="499" actId="1076"/>
        <pc:sldMkLst>
          <pc:docMk/>
          <pc:sldMk cId="1262436641" sldId="315"/>
        </pc:sldMkLst>
      </pc:sldChg>
      <pc:sldChg chg="del">
        <pc:chgData name="SUSANA SANCHEZ ALMARCHA" userId="4e4e02fe-2b8e-4550-b65c-058768ea02df" providerId="ADAL" clId="{A1B91775-779C-4BE2-8FF0-964C1DC7881F}" dt="2025-02-26T09:07:31.785" v="67" actId="47"/>
        <pc:sldMkLst>
          <pc:docMk/>
          <pc:sldMk cId="2603409378" sldId="315"/>
        </pc:sldMkLst>
      </pc:sldChg>
      <pc:sldChg chg="addSp delSp modSp add mod setBg">
        <pc:chgData name="SUSANA SANCHEZ ALMARCHA" userId="4e4e02fe-2b8e-4550-b65c-058768ea02df" providerId="ADAL" clId="{A1B91775-779C-4BE2-8FF0-964C1DC7881F}" dt="2025-02-27T09:30:03.600" v="480"/>
        <pc:sldMkLst>
          <pc:docMk/>
          <pc:sldMk cId="1523890140" sldId="316"/>
        </pc:sldMkLst>
      </pc:sldChg>
      <pc:sldChg chg="del">
        <pc:chgData name="SUSANA SANCHEZ ALMARCHA" userId="4e4e02fe-2b8e-4550-b65c-058768ea02df" providerId="ADAL" clId="{A1B91775-779C-4BE2-8FF0-964C1DC7881F}" dt="2025-02-26T09:07:32.145" v="69" actId="47"/>
        <pc:sldMkLst>
          <pc:docMk/>
          <pc:sldMk cId="2559368420" sldId="316"/>
        </pc:sldMkLst>
      </pc:sldChg>
      <pc:sldChg chg="del">
        <pc:chgData name="SUSANA SANCHEZ ALMARCHA" userId="4e4e02fe-2b8e-4550-b65c-058768ea02df" providerId="ADAL" clId="{A1B91775-779C-4BE2-8FF0-964C1DC7881F}" dt="2025-02-26T09:07:32.519" v="71" actId="47"/>
        <pc:sldMkLst>
          <pc:docMk/>
          <pc:sldMk cId="612418990" sldId="317"/>
        </pc:sldMkLst>
      </pc:sldChg>
      <pc:sldChg chg="del">
        <pc:chgData name="SUSANA SANCHEZ ALMARCHA" userId="4e4e02fe-2b8e-4550-b65c-058768ea02df" providerId="ADAL" clId="{A1B91775-779C-4BE2-8FF0-964C1DC7881F}" dt="2025-02-26T09:07:32.725" v="72" actId="47"/>
        <pc:sldMkLst>
          <pc:docMk/>
          <pc:sldMk cId="3425334177" sldId="318"/>
        </pc:sldMkLst>
      </pc:sldChg>
      <pc:sldChg chg="del">
        <pc:chgData name="SUSANA SANCHEZ ALMARCHA" userId="4e4e02fe-2b8e-4550-b65c-058768ea02df" providerId="ADAL" clId="{A1B91775-779C-4BE2-8FF0-964C1DC7881F}" dt="2025-02-26T09:07:32.902" v="73" actId="47"/>
        <pc:sldMkLst>
          <pc:docMk/>
          <pc:sldMk cId="225596279" sldId="320"/>
        </pc:sldMkLst>
      </pc:sldChg>
      <pc:sldChg chg="addSp delSp modSp add mod setBg">
        <pc:chgData name="SUSANA SANCHEZ ALMARCHA" userId="4e4e02fe-2b8e-4550-b65c-058768ea02df" providerId="ADAL" clId="{A1B91775-779C-4BE2-8FF0-964C1DC7881F}" dt="2025-03-03T09:12:28.184" v="1239" actId="1076"/>
        <pc:sldMkLst>
          <pc:docMk/>
          <pc:sldMk cId="2482960490" sldId="321"/>
        </pc:sldMkLst>
      </pc:sldChg>
      <pc:sldChg chg="del">
        <pc:chgData name="SUSANA SANCHEZ ALMARCHA" userId="4e4e02fe-2b8e-4550-b65c-058768ea02df" providerId="ADAL" clId="{A1B91775-779C-4BE2-8FF0-964C1DC7881F}" dt="2025-02-26T09:07:33.500" v="76" actId="47"/>
        <pc:sldMkLst>
          <pc:docMk/>
          <pc:sldMk cId="2892178698" sldId="321"/>
        </pc:sldMkLst>
      </pc:sldChg>
      <pc:sldChg chg="addSp delSp modSp add mod setBg">
        <pc:chgData name="SUSANA SANCHEZ ALMARCHA" userId="4e4e02fe-2b8e-4550-b65c-058768ea02df" providerId="ADAL" clId="{A1B91775-779C-4BE2-8FF0-964C1DC7881F}" dt="2025-03-03T09:18:14.745" v="1252" actId="20577"/>
        <pc:sldMkLst>
          <pc:docMk/>
          <pc:sldMk cId="4190445262" sldId="322"/>
        </pc:sldMkLst>
      </pc:sldChg>
      <pc:sldChg chg="del">
        <pc:chgData name="SUSANA SANCHEZ ALMARCHA" userId="4e4e02fe-2b8e-4550-b65c-058768ea02df" providerId="ADAL" clId="{A1B91775-779C-4BE2-8FF0-964C1DC7881F}" dt="2025-02-26T09:07:33.088" v="74" actId="47"/>
        <pc:sldMkLst>
          <pc:docMk/>
          <pc:sldMk cId="3921796591" sldId="323"/>
        </pc:sldMkLst>
      </pc:sldChg>
      <pc:sldChg chg="del">
        <pc:chgData name="SUSANA SANCHEZ ALMARCHA" userId="4e4e02fe-2b8e-4550-b65c-058768ea02df" providerId="ADAL" clId="{A1B91775-779C-4BE2-8FF0-964C1DC7881F}" dt="2025-02-26T09:07:33.296" v="75" actId="47"/>
        <pc:sldMkLst>
          <pc:docMk/>
          <pc:sldMk cId="580853499" sldId="325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06.421" v="735"/>
        <pc:sldMkLst>
          <pc:docMk/>
          <pc:sldMk cId="3809075129" sldId="326"/>
        </pc:sldMkLst>
      </pc:sldChg>
      <pc:sldChg chg="del">
        <pc:chgData name="SUSANA SANCHEZ ALMARCHA" userId="4e4e02fe-2b8e-4550-b65c-058768ea02df" providerId="ADAL" clId="{A1B91775-779C-4BE2-8FF0-964C1DC7881F}" dt="2025-02-26T09:07:33.667" v="77" actId="47"/>
        <pc:sldMkLst>
          <pc:docMk/>
          <pc:sldMk cId="1320732997" sldId="327"/>
        </pc:sldMkLst>
      </pc:sldChg>
      <pc:sldChg chg="add del setBg">
        <pc:chgData name="SUSANA SANCHEZ ALMARCHA" userId="4e4e02fe-2b8e-4550-b65c-058768ea02df" providerId="ADAL" clId="{A1B91775-779C-4BE2-8FF0-964C1DC7881F}" dt="2025-02-27T10:10:13.870" v="662" actId="47"/>
        <pc:sldMkLst>
          <pc:docMk/>
          <pc:sldMk cId="3652742758" sldId="327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7:17.085" v="756"/>
        <pc:sldMkLst>
          <pc:docMk/>
          <pc:sldMk cId="1377113225" sldId="328"/>
        </pc:sldMkLst>
      </pc:sldChg>
      <pc:sldChg chg="del">
        <pc:chgData name="SUSANA SANCHEZ ALMARCHA" userId="4e4e02fe-2b8e-4550-b65c-058768ea02df" providerId="ADAL" clId="{A1B91775-779C-4BE2-8FF0-964C1DC7881F}" dt="2025-02-26T09:07:33.835" v="78" actId="47"/>
        <pc:sldMkLst>
          <pc:docMk/>
          <pc:sldMk cId="2317625177" sldId="328"/>
        </pc:sldMkLst>
      </pc:sldChg>
      <pc:sldChg chg="del">
        <pc:chgData name="SUSANA SANCHEZ ALMARCHA" userId="4e4e02fe-2b8e-4550-b65c-058768ea02df" providerId="ADAL" clId="{A1B91775-779C-4BE2-8FF0-964C1DC7881F}" dt="2025-02-26T09:07:34.270" v="80" actId="47"/>
        <pc:sldMkLst>
          <pc:docMk/>
          <pc:sldMk cId="2944083740" sldId="329"/>
        </pc:sldMkLst>
      </pc:sldChg>
      <pc:sldChg chg="del">
        <pc:chgData name="SUSANA SANCHEZ ALMARCHA" userId="4e4e02fe-2b8e-4550-b65c-058768ea02df" providerId="ADAL" clId="{A1B91775-779C-4BE2-8FF0-964C1DC7881F}" dt="2025-02-26T09:07:34.600" v="81" actId="47"/>
        <pc:sldMkLst>
          <pc:docMk/>
          <pc:sldMk cId="476133602" sldId="330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8:13.885" v="780"/>
        <pc:sldMkLst>
          <pc:docMk/>
          <pc:sldMk cId="1614782076" sldId="330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00:32.230" v="828"/>
        <pc:sldMkLst>
          <pc:docMk/>
          <pc:sldMk cId="2759672161" sldId="331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8:29.358" v="786"/>
        <pc:sldMkLst>
          <pc:docMk/>
          <pc:sldMk cId="1014550206" sldId="332"/>
        </pc:sldMkLst>
      </pc:sldChg>
      <pc:sldChg chg="del">
        <pc:chgData name="SUSANA SANCHEZ ALMARCHA" userId="4e4e02fe-2b8e-4550-b65c-058768ea02df" providerId="ADAL" clId="{A1B91775-779C-4BE2-8FF0-964C1DC7881F}" dt="2025-02-26T09:07:35.610" v="82" actId="47"/>
        <pc:sldMkLst>
          <pc:docMk/>
          <pc:sldMk cId="1361910640" sldId="332"/>
        </pc:sldMkLst>
      </pc:sldChg>
      <pc:sldChg chg="del">
        <pc:chgData name="SUSANA SANCHEZ ALMARCHA" userId="4e4e02fe-2b8e-4550-b65c-058768ea02df" providerId="ADAL" clId="{A1B91775-779C-4BE2-8FF0-964C1DC7881F}" dt="2025-02-26T09:07:35.782" v="83" actId="47"/>
        <pc:sldMkLst>
          <pc:docMk/>
          <pc:sldMk cId="1698843849" sldId="333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8:46.150" v="791"/>
        <pc:sldMkLst>
          <pc:docMk/>
          <pc:sldMk cId="2217243879" sldId="333"/>
        </pc:sldMkLst>
      </pc:sldChg>
      <pc:sldChg chg="del">
        <pc:chgData name="SUSANA SANCHEZ ALMARCHA" userId="4e4e02fe-2b8e-4550-b65c-058768ea02df" providerId="ADAL" clId="{A1B91775-779C-4BE2-8FF0-964C1DC7881F}" dt="2025-02-26T09:07:36.138" v="84" actId="47"/>
        <pc:sldMkLst>
          <pc:docMk/>
          <pc:sldMk cId="181940373" sldId="334"/>
        </pc:sldMkLst>
      </pc:sldChg>
      <pc:sldChg chg="addSp delSp modSp add mod setBg">
        <pc:chgData name="SUSANA SANCHEZ ALMARCHA" userId="4e4e02fe-2b8e-4550-b65c-058768ea02df" providerId="ADAL" clId="{A1B91775-779C-4BE2-8FF0-964C1DC7881F}" dt="2025-03-03T09:23:50.880" v="1279" actId="1076"/>
        <pc:sldMkLst>
          <pc:docMk/>
          <pc:sldMk cId="1374053884" sldId="334"/>
        </pc:sldMkLst>
      </pc:sldChg>
      <pc:sldChg chg="del">
        <pc:chgData name="SUSANA SANCHEZ ALMARCHA" userId="4e4e02fe-2b8e-4550-b65c-058768ea02df" providerId="ADAL" clId="{A1B91775-779C-4BE2-8FF0-964C1DC7881F}" dt="2025-02-26T09:07:36.234" v="85" actId="47"/>
        <pc:sldMkLst>
          <pc:docMk/>
          <pc:sldMk cId="569196918" sldId="335"/>
        </pc:sldMkLst>
      </pc:sldChg>
      <pc:sldChg chg="del">
        <pc:chgData name="SUSANA SANCHEZ ALMARCHA" userId="4e4e02fe-2b8e-4550-b65c-058768ea02df" providerId="ADAL" clId="{A1B91775-779C-4BE2-8FF0-964C1DC7881F}" dt="2025-02-26T09:07:36.501" v="86" actId="47"/>
        <pc:sldMkLst>
          <pc:docMk/>
          <pc:sldMk cId="1798764029" sldId="336"/>
        </pc:sldMkLst>
      </pc:sldChg>
      <pc:sldChg chg="addSp delSp modSp add mod setBg">
        <pc:chgData name="SUSANA SANCHEZ ALMARCHA" userId="4e4e02fe-2b8e-4550-b65c-058768ea02df" providerId="ADAL" clId="{A1B91775-779C-4BE2-8FF0-964C1DC7881F}" dt="2025-03-03T09:25:10.260" v="1288" actId="1076"/>
        <pc:sldMkLst>
          <pc:docMk/>
          <pc:sldMk cId="4105298409" sldId="336"/>
        </pc:sldMkLst>
      </pc:sldChg>
      <pc:sldChg chg="addSp delSp modSp add mod setBg">
        <pc:chgData name="SUSANA SANCHEZ ALMARCHA" userId="4e4e02fe-2b8e-4550-b65c-058768ea02df" providerId="ADAL" clId="{A1B91775-779C-4BE2-8FF0-964C1DC7881F}" dt="2025-03-03T09:26:26.658" v="1297"/>
        <pc:sldMkLst>
          <pc:docMk/>
          <pc:sldMk cId="402914789" sldId="337"/>
        </pc:sldMkLst>
      </pc:sldChg>
      <pc:sldChg chg="del">
        <pc:chgData name="SUSANA SANCHEZ ALMARCHA" userId="4e4e02fe-2b8e-4550-b65c-058768ea02df" providerId="ADAL" clId="{A1B91775-779C-4BE2-8FF0-964C1DC7881F}" dt="2025-02-26T09:07:36.802" v="88" actId="47"/>
        <pc:sldMkLst>
          <pc:docMk/>
          <pc:sldMk cId="1429511770" sldId="337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9:53.776" v="814" actId="1076"/>
        <pc:sldMkLst>
          <pc:docMk/>
          <pc:sldMk cId="598511518" sldId="338"/>
        </pc:sldMkLst>
      </pc:sldChg>
      <pc:sldChg chg="del">
        <pc:chgData name="SUSANA SANCHEZ ALMARCHA" userId="4e4e02fe-2b8e-4550-b65c-058768ea02df" providerId="ADAL" clId="{A1B91775-779C-4BE2-8FF0-964C1DC7881F}" dt="2025-02-26T09:07:36.982" v="89" actId="47"/>
        <pc:sldMkLst>
          <pc:docMk/>
          <pc:sldMk cId="2336361934" sldId="338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00:02.057" v="818"/>
        <pc:sldMkLst>
          <pc:docMk/>
          <pc:sldMk cId="890427234" sldId="339"/>
        </pc:sldMkLst>
      </pc:sldChg>
      <pc:sldChg chg="del">
        <pc:chgData name="SUSANA SANCHEZ ALMARCHA" userId="4e4e02fe-2b8e-4550-b65c-058768ea02df" providerId="ADAL" clId="{A1B91775-779C-4BE2-8FF0-964C1DC7881F}" dt="2025-02-26T09:07:36.702" v="87" actId="47"/>
        <pc:sldMkLst>
          <pc:docMk/>
          <pc:sldMk cId="2136230828" sldId="339"/>
        </pc:sldMkLst>
      </pc:sldChg>
      <pc:sldChg chg="del">
        <pc:chgData name="SUSANA SANCHEZ ALMARCHA" userId="4e4e02fe-2b8e-4550-b65c-058768ea02df" providerId="ADAL" clId="{A1B91775-779C-4BE2-8FF0-964C1DC7881F}" dt="2025-02-26T09:07:37.160" v="90" actId="47"/>
        <pc:sldMkLst>
          <pc:docMk/>
          <pc:sldMk cId="177259259" sldId="340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00:19.316" v="827"/>
        <pc:sldMkLst>
          <pc:docMk/>
          <pc:sldMk cId="2749518482" sldId="340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9:31.200" v="806"/>
        <pc:sldMkLst>
          <pc:docMk/>
          <pc:sldMk cId="3243741806" sldId="341"/>
        </pc:sldMkLst>
      </pc:sldChg>
      <pc:sldChg chg="del">
        <pc:chgData name="SUSANA SANCHEZ ALMARCHA" userId="4e4e02fe-2b8e-4550-b65c-058768ea02df" providerId="ADAL" clId="{A1B91775-779C-4BE2-8FF0-964C1DC7881F}" dt="2025-02-26T09:07:37.354" v="91" actId="47"/>
        <pc:sldMkLst>
          <pc:docMk/>
          <pc:sldMk cId="152838663" sldId="342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7:35.976" v="764"/>
        <pc:sldMkLst>
          <pc:docMk/>
          <pc:sldMk cId="1172338481" sldId="342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7:44.465" v="768"/>
        <pc:sldMkLst>
          <pc:docMk/>
          <pc:sldMk cId="9469824" sldId="343"/>
        </pc:sldMkLst>
      </pc:sldChg>
      <pc:sldChg chg="del">
        <pc:chgData name="SUSANA SANCHEZ ALMARCHA" userId="4e4e02fe-2b8e-4550-b65c-058768ea02df" providerId="ADAL" clId="{A1B91775-779C-4BE2-8FF0-964C1DC7881F}" dt="2025-02-26T09:07:37.588" v="92" actId="47"/>
        <pc:sldMkLst>
          <pc:docMk/>
          <pc:sldMk cId="3493447172" sldId="343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7:53.381" v="773"/>
        <pc:sldMkLst>
          <pc:docMk/>
          <pc:sldMk cId="1968729343" sldId="344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04.432" v="734"/>
        <pc:sldMkLst>
          <pc:docMk/>
          <pc:sldMk cId="1264212715" sldId="345"/>
        </pc:sldMkLst>
      </pc:sldChg>
      <pc:sldChg chg="del">
        <pc:chgData name="SUSANA SANCHEZ ALMARCHA" userId="4e4e02fe-2b8e-4550-b65c-058768ea02df" providerId="ADAL" clId="{A1B91775-779C-4BE2-8FF0-964C1DC7881F}" dt="2025-02-26T09:07:38.020" v="93" actId="47"/>
        <pc:sldMkLst>
          <pc:docMk/>
          <pc:sldMk cId="3352915807" sldId="345"/>
        </pc:sldMkLst>
      </pc:sldChg>
      <pc:sldChg chg="del">
        <pc:chgData name="SUSANA SANCHEZ ALMARCHA" userId="4e4e02fe-2b8e-4550-b65c-058768ea02df" providerId="ADAL" clId="{A1B91775-779C-4BE2-8FF0-964C1DC7881F}" dt="2025-02-26T09:07:38.077" v="94" actId="47"/>
        <pc:sldMkLst>
          <pc:docMk/>
          <pc:sldMk cId="428227723" sldId="346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07.898" v="736"/>
        <pc:sldMkLst>
          <pc:docMk/>
          <pc:sldMk cId="1493672342" sldId="346"/>
        </pc:sldMkLst>
      </pc:sldChg>
      <pc:sldChg chg="del">
        <pc:chgData name="SUSANA SANCHEZ ALMARCHA" userId="4e4e02fe-2b8e-4550-b65c-058768ea02df" providerId="ADAL" clId="{A1B91775-779C-4BE2-8FF0-964C1DC7881F}" dt="2025-02-26T09:07:38.139" v="95" actId="47"/>
        <pc:sldMkLst>
          <pc:docMk/>
          <pc:sldMk cId="992839488" sldId="347"/>
        </pc:sldMkLst>
      </pc:sldChg>
      <pc:sldChg chg="addSp delSp modSp add mod ord setBg">
        <pc:chgData name="SUSANA SANCHEZ ALMARCHA" userId="4e4e02fe-2b8e-4550-b65c-058768ea02df" providerId="ADAL" clId="{A1B91775-779C-4BE2-8FF0-964C1DC7881F}" dt="2025-03-03T09:19:55.766" v="1254"/>
        <pc:sldMkLst>
          <pc:docMk/>
          <pc:sldMk cId="4236199469" sldId="347"/>
        </pc:sldMkLst>
      </pc:sldChg>
      <pc:sldChg chg="del">
        <pc:chgData name="SUSANA SANCHEZ ALMARCHA" userId="4e4e02fe-2b8e-4550-b65c-058768ea02df" providerId="ADAL" clId="{A1B91775-779C-4BE2-8FF0-964C1DC7881F}" dt="2025-02-26T09:07:38.192" v="96" actId="47"/>
        <pc:sldMkLst>
          <pc:docMk/>
          <pc:sldMk cId="2172815272" sldId="348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14.134" v="738"/>
        <pc:sldMkLst>
          <pc:docMk/>
          <pc:sldMk cId="3410471805" sldId="348"/>
        </pc:sldMkLst>
      </pc:sldChg>
      <pc:sldChg chg="del">
        <pc:chgData name="SUSANA SANCHEZ ALMARCHA" userId="4e4e02fe-2b8e-4550-b65c-058768ea02df" providerId="ADAL" clId="{A1B91775-779C-4BE2-8FF0-964C1DC7881F}" dt="2025-02-26T09:07:38.245" v="97" actId="47"/>
        <pc:sldMkLst>
          <pc:docMk/>
          <pc:sldMk cId="652880578" sldId="349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16.180" v="739"/>
        <pc:sldMkLst>
          <pc:docMk/>
          <pc:sldMk cId="3822685885" sldId="349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18.525" v="740"/>
        <pc:sldMkLst>
          <pc:docMk/>
          <pc:sldMk cId="610004584" sldId="350"/>
        </pc:sldMkLst>
      </pc:sldChg>
      <pc:sldChg chg="del">
        <pc:chgData name="SUSANA SANCHEZ ALMARCHA" userId="4e4e02fe-2b8e-4550-b65c-058768ea02df" providerId="ADAL" clId="{A1B91775-779C-4BE2-8FF0-964C1DC7881F}" dt="2025-02-26T09:07:38.356" v="99" actId="47"/>
        <pc:sldMkLst>
          <pc:docMk/>
          <pc:sldMk cId="3651569430" sldId="350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20.729" v="741"/>
        <pc:sldMkLst>
          <pc:docMk/>
          <pc:sldMk cId="1132788695" sldId="351"/>
        </pc:sldMkLst>
      </pc:sldChg>
      <pc:sldChg chg="del">
        <pc:chgData name="SUSANA SANCHEZ ALMARCHA" userId="4e4e02fe-2b8e-4550-b65c-058768ea02df" providerId="ADAL" clId="{A1B91775-779C-4BE2-8FF0-964C1DC7881F}" dt="2025-02-26T09:07:38.415" v="100" actId="47"/>
        <pc:sldMkLst>
          <pc:docMk/>
          <pc:sldMk cId="1706919621" sldId="352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38.490" v="745" actId="1076"/>
        <pc:sldMkLst>
          <pc:docMk/>
          <pc:sldMk cId="2631424925" sldId="352"/>
        </pc:sldMkLst>
      </pc:sldChg>
      <pc:sldChg chg="del">
        <pc:chgData name="SUSANA SANCHEZ ALMARCHA" userId="4e4e02fe-2b8e-4550-b65c-058768ea02df" providerId="ADAL" clId="{A1B91775-779C-4BE2-8FF0-964C1DC7881F}" dt="2025-02-26T09:07:38.470" v="101" actId="47"/>
        <pc:sldMkLst>
          <pc:docMk/>
          <pc:sldMk cId="3688385122" sldId="353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44.450" v="749" actId="1076"/>
        <pc:sldMkLst>
          <pc:docMk/>
          <pc:sldMk cId="3916238990" sldId="353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47.427" v="750"/>
        <pc:sldMkLst>
          <pc:docMk/>
          <pc:sldMk cId="1236407241" sldId="354"/>
        </pc:sldMkLst>
      </pc:sldChg>
      <pc:sldChg chg="del">
        <pc:chgData name="SUSANA SANCHEZ ALMARCHA" userId="4e4e02fe-2b8e-4550-b65c-058768ea02df" providerId="ADAL" clId="{A1B91775-779C-4BE2-8FF0-964C1DC7881F}" dt="2025-02-26T09:07:38.575" v="103" actId="47"/>
        <pc:sldMkLst>
          <pc:docMk/>
          <pc:sldMk cId="2181216785" sldId="354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2:49.670" v="751"/>
        <pc:sldMkLst>
          <pc:docMk/>
          <pc:sldMk cId="1870906736" sldId="355"/>
        </pc:sldMkLst>
      </pc:sldChg>
      <pc:sldChg chg="del">
        <pc:chgData name="SUSANA SANCHEZ ALMARCHA" userId="4e4e02fe-2b8e-4550-b65c-058768ea02df" providerId="ADAL" clId="{A1B91775-779C-4BE2-8FF0-964C1DC7881F}" dt="2025-02-26T09:07:38.524" v="102" actId="47"/>
        <pc:sldMkLst>
          <pc:docMk/>
          <pc:sldMk cId="2395169095" sldId="356"/>
        </pc:sldMkLst>
      </pc:sldChg>
      <pc:sldChg chg="del">
        <pc:chgData name="SUSANA SANCHEZ ALMARCHA" userId="4e4e02fe-2b8e-4550-b65c-058768ea02df" providerId="ADAL" clId="{A1B91775-779C-4BE2-8FF0-964C1DC7881F}" dt="2025-02-26T09:07:38.668" v="104" actId="47"/>
        <pc:sldMkLst>
          <pc:docMk/>
          <pc:sldMk cId="2685272448" sldId="357"/>
        </pc:sldMkLst>
      </pc:sldChg>
      <pc:sldChg chg="addSp delSp modSp add mod setBg">
        <pc:chgData name="SUSANA SANCHEZ ALMARCHA" userId="4e4e02fe-2b8e-4550-b65c-058768ea02df" providerId="ADAL" clId="{A1B91775-779C-4BE2-8FF0-964C1DC7881F}" dt="2025-03-03T08:00:10.601" v="822"/>
        <pc:sldMkLst>
          <pc:docMk/>
          <pc:sldMk cId="3687470425" sldId="357"/>
        </pc:sldMkLst>
      </pc:sldChg>
      <pc:sldChg chg="del">
        <pc:chgData name="SUSANA SANCHEZ ALMARCHA" userId="4e4e02fe-2b8e-4550-b65c-058768ea02df" providerId="ADAL" clId="{A1B91775-779C-4BE2-8FF0-964C1DC7881F}" dt="2025-02-26T09:07:39.697" v="105" actId="47"/>
        <pc:sldMkLst>
          <pc:docMk/>
          <pc:sldMk cId="184315081" sldId="358"/>
        </pc:sldMkLst>
      </pc:sldChg>
      <pc:sldChg chg="del">
        <pc:chgData name="SUSANA SANCHEZ ALMARCHA" userId="4e4e02fe-2b8e-4550-b65c-058768ea02df" providerId="ADAL" clId="{A1B91775-779C-4BE2-8FF0-964C1DC7881F}" dt="2025-02-26T09:07:40.197" v="106" actId="47"/>
        <pc:sldMkLst>
          <pc:docMk/>
          <pc:sldMk cId="3941919441" sldId="359"/>
        </pc:sldMkLst>
      </pc:sldChg>
      <pc:sldChg chg="del">
        <pc:chgData name="SUSANA SANCHEZ ALMARCHA" userId="4e4e02fe-2b8e-4550-b65c-058768ea02df" providerId="ADAL" clId="{A1B91775-779C-4BE2-8FF0-964C1DC7881F}" dt="2025-02-26T09:07:40.303" v="107" actId="47"/>
        <pc:sldMkLst>
          <pc:docMk/>
          <pc:sldMk cId="673082911" sldId="360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1:32.917" v="725"/>
        <pc:sldMkLst>
          <pc:docMk/>
          <pc:sldMk cId="2579238757" sldId="360"/>
        </pc:sldMkLst>
      </pc:sldChg>
      <pc:sldChg chg="del">
        <pc:chgData name="SUSANA SANCHEZ ALMARCHA" userId="4e4e02fe-2b8e-4550-b65c-058768ea02df" providerId="ADAL" clId="{A1B91775-779C-4BE2-8FF0-964C1DC7881F}" dt="2025-02-26T09:07:40.350" v="108" actId="47"/>
        <pc:sldMkLst>
          <pc:docMk/>
          <pc:sldMk cId="1680616248" sldId="361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1:36.509" v="726"/>
        <pc:sldMkLst>
          <pc:docMk/>
          <pc:sldMk cId="3121684020" sldId="361"/>
        </pc:sldMkLst>
      </pc:sldChg>
      <pc:sldChg chg="del">
        <pc:chgData name="SUSANA SANCHEZ ALMARCHA" userId="4e4e02fe-2b8e-4550-b65c-058768ea02df" providerId="ADAL" clId="{A1B91775-779C-4BE2-8FF0-964C1DC7881F}" dt="2025-02-26T09:07:40.448" v="110" actId="47"/>
        <pc:sldMkLst>
          <pc:docMk/>
          <pc:sldMk cId="3261556640" sldId="362"/>
        </pc:sldMkLst>
      </pc:sldChg>
      <pc:sldChg chg="del">
        <pc:chgData name="SUSANA SANCHEZ ALMARCHA" userId="4e4e02fe-2b8e-4550-b65c-058768ea02df" providerId="ADAL" clId="{A1B91775-779C-4BE2-8FF0-964C1DC7881F}" dt="2025-02-26T09:07:40.493" v="111" actId="47"/>
        <pc:sldMkLst>
          <pc:docMk/>
          <pc:sldMk cId="320060034" sldId="363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1:48.208" v="730"/>
        <pc:sldMkLst>
          <pc:docMk/>
          <pc:sldMk cId="2980081382" sldId="363"/>
        </pc:sldMkLst>
      </pc:sldChg>
      <pc:sldChg chg="addSp delSp modSp add mod setBg">
        <pc:chgData name="SUSANA SANCHEZ ALMARCHA" userId="4e4e02fe-2b8e-4550-b65c-058768ea02df" providerId="ADAL" clId="{A1B91775-779C-4BE2-8FF0-964C1DC7881F}" dt="2025-02-27T11:51:46.591" v="729"/>
        <pc:sldMkLst>
          <pc:docMk/>
          <pc:sldMk cId="1331720067" sldId="364"/>
        </pc:sldMkLst>
      </pc:sldChg>
      <pc:sldChg chg="del">
        <pc:chgData name="SUSANA SANCHEZ ALMARCHA" userId="4e4e02fe-2b8e-4550-b65c-058768ea02df" providerId="ADAL" clId="{A1B91775-779C-4BE2-8FF0-964C1DC7881F}" dt="2025-02-26T09:07:41.844" v="113" actId="47"/>
        <pc:sldMkLst>
          <pc:docMk/>
          <pc:sldMk cId="3407969274" sldId="364"/>
        </pc:sldMkLst>
      </pc:sldChg>
      <pc:sldChg chg="addSp delSp modSp add mod setBg">
        <pc:chgData name="SUSANA SANCHEZ ALMARCHA" userId="4e4e02fe-2b8e-4550-b65c-058768ea02df" providerId="ADAL" clId="{A1B91775-779C-4BE2-8FF0-964C1DC7881F}" dt="2025-02-27T10:05:25.226" v="501" actId="1076"/>
        <pc:sldMkLst>
          <pc:docMk/>
          <pc:sldMk cId="82020877" sldId="365"/>
        </pc:sldMkLst>
      </pc:sldChg>
      <pc:sldChg chg="del">
        <pc:chgData name="SUSANA SANCHEZ ALMARCHA" userId="4e4e02fe-2b8e-4550-b65c-058768ea02df" providerId="ADAL" clId="{A1B91775-779C-4BE2-8FF0-964C1DC7881F}" dt="2025-02-26T09:07:41.899" v="114" actId="47"/>
        <pc:sldMkLst>
          <pc:docMk/>
          <pc:sldMk cId="2498624418" sldId="366"/>
        </pc:sldMkLst>
      </pc:sldChg>
      <pc:sldChg chg="addSp delSp modSp add mod setBg">
        <pc:chgData name="SUSANA SANCHEZ ALMARCHA" userId="4e4e02fe-2b8e-4550-b65c-058768ea02df" providerId="ADAL" clId="{A1B91775-779C-4BE2-8FF0-964C1DC7881F}" dt="2025-03-03T07:57:27.049" v="760"/>
        <pc:sldMkLst>
          <pc:docMk/>
          <pc:sldMk cId="3213052830" sldId="366"/>
        </pc:sldMkLst>
      </pc:sldChg>
      <pc:sldChg chg="del">
        <pc:chgData name="SUSANA SANCHEZ ALMARCHA" userId="4e4e02fe-2b8e-4550-b65c-058768ea02df" providerId="ADAL" clId="{A1B91775-779C-4BE2-8FF0-964C1DC7881F}" dt="2025-02-26T09:07:41.951" v="115" actId="47"/>
        <pc:sldMkLst>
          <pc:docMk/>
          <pc:sldMk cId="1381956971" sldId="367"/>
        </pc:sldMkLst>
      </pc:sldChg>
      <pc:sldChg chg="del">
        <pc:chgData name="SUSANA SANCHEZ ALMARCHA" userId="4e4e02fe-2b8e-4550-b65c-058768ea02df" providerId="ADAL" clId="{A1B91775-779C-4BE2-8FF0-964C1DC7881F}" dt="2025-02-26T09:07:42.084" v="117" actId="47"/>
        <pc:sldMkLst>
          <pc:docMk/>
          <pc:sldMk cId="3151077364" sldId="369"/>
        </pc:sldMkLst>
      </pc:sldChg>
      <pc:sldChg chg="del">
        <pc:chgData name="SUSANA SANCHEZ ALMARCHA" userId="4e4e02fe-2b8e-4550-b65c-058768ea02df" providerId="ADAL" clId="{A1B91775-779C-4BE2-8FF0-964C1DC7881F}" dt="2025-02-26T09:07:42.147" v="118" actId="47"/>
        <pc:sldMkLst>
          <pc:docMk/>
          <pc:sldMk cId="3331204186" sldId="370"/>
        </pc:sldMkLst>
      </pc:sldChg>
      <pc:sldChg chg="del">
        <pc:chgData name="SUSANA SANCHEZ ALMARCHA" userId="4e4e02fe-2b8e-4550-b65c-058768ea02df" providerId="ADAL" clId="{A1B91775-779C-4BE2-8FF0-964C1DC7881F}" dt="2025-02-26T09:07:43.588" v="122" actId="47"/>
        <pc:sldMkLst>
          <pc:docMk/>
          <pc:sldMk cId="63931913" sldId="372"/>
        </pc:sldMkLst>
      </pc:sldChg>
      <pc:sldChg chg="del">
        <pc:chgData name="SUSANA SANCHEZ ALMARCHA" userId="4e4e02fe-2b8e-4550-b65c-058768ea02df" providerId="ADAL" clId="{A1B91775-779C-4BE2-8FF0-964C1DC7881F}" dt="2025-02-26T09:07:44.097" v="123" actId="47"/>
        <pc:sldMkLst>
          <pc:docMk/>
          <pc:sldMk cId="1190823938" sldId="373"/>
        </pc:sldMkLst>
      </pc:sldChg>
      <pc:sldChg chg="del">
        <pc:chgData name="SUSANA SANCHEZ ALMARCHA" userId="4e4e02fe-2b8e-4550-b65c-058768ea02df" providerId="ADAL" clId="{A1B91775-779C-4BE2-8FF0-964C1DC7881F}" dt="2025-02-26T09:07:44.178" v="125" actId="47"/>
        <pc:sldMkLst>
          <pc:docMk/>
          <pc:sldMk cId="4284650683" sldId="374"/>
        </pc:sldMkLst>
      </pc:sldChg>
      <pc:sldChg chg="del">
        <pc:chgData name="SUSANA SANCHEZ ALMARCHA" userId="4e4e02fe-2b8e-4550-b65c-058768ea02df" providerId="ADAL" clId="{A1B91775-779C-4BE2-8FF0-964C1DC7881F}" dt="2025-02-26T09:07:44.214" v="126" actId="47"/>
        <pc:sldMkLst>
          <pc:docMk/>
          <pc:sldMk cId="1340493356" sldId="375"/>
        </pc:sldMkLst>
      </pc:sldChg>
      <pc:sldChg chg="del">
        <pc:chgData name="SUSANA SANCHEZ ALMARCHA" userId="4e4e02fe-2b8e-4550-b65c-058768ea02df" providerId="ADAL" clId="{A1B91775-779C-4BE2-8FF0-964C1DC7881F}" dt="2025-02-26T09:07:44.278" v="127" actId="47"/>
        <pc:sldMkLst>
          <pc:docMk/>
          <pc:sldMk cId="1827830045" sldId="376"/>
        </pc:sldMkLst>
      </pc:sldChg>
      <pc:sldChg chg="del">
        <pc:chgData name="SUSANA SANCHEZ ALMARCHA" userId="4e4e02fe-2b8e-4550-b65c-058768ea02df" providerId="ADAL" clId="{A1B91775-779C-4BE2-8FF0-964C1DC7881F}" dt="2025-02-26T09:07:44.385" v="128" actId="47"/>
        <pc:sldMkLst>
          <pc:docMk/>
          <pc:sldMk cId="3743004219" sldId="377"/>
        </pc:sldMkLst>
      </pc:sldChg>
      <pc:sldChg chg="del">
        <pc:chgData name="SUSANA SANCHEZ ALMARCHA" userId="4e4e02fe-2b8e-4550-b65c-058768ea02df" providerId="ADAL" clId="{A1B91775-779C-4BE2-8FF0-964C1DC7881F}" dt="2025-02-26T09:07:44.510" v="130" actId="47"/>
        <pc:sldMkLst>
          <pc:docMk/>
          <pc:sldMk cId="3448129953" sldId="378"/>
        </pc:sldMkLst>
      </pc:sldChg>
      <pc:sldChg chg="del">
        <pc:chgData name="SUSANA SANCHEZ ALMARCHA" userId="4e4e02fe-2b8e-4550-b65c-058768ea02df" providerId="ADAL" clId="{A1B91775-779C-4BE2-8FF0-964C1DC7881F}" dt="2025-02-26T09:07:44.688" v="131" actId="47"/>
        <pc:sldMkLst>
          <pc:docMk/>
          <pc:sldMk cId="3679984523" sldId="379"/>
        </pc:sldMkLst>
      </pc:sldChg>
      <pc:sldChg chg="del">
        <pc:chgData name="SUSANA SANCHEZ ALMARCHA" userId="4e4e02fe-2b8e-4550-b65c-058768ea02df" providerId="ADAL" clId="{A1B91775-779C-4BE2-8FF0-964C1DC7881F}" dt="2025-02-26T09:07:44.736" v="132" actId="47"/>
        <pc:sldMkLst>
          <pc:docMk/>
          <pc:sldMk cId="2053042823" sldId="380"/>
        </pc:sldMkLst>
      </pc:sldChg>
      <pc:sldChg chg="del">
        <pc:chgData name="SUSANA SANCHEZ ALMARCHA" userId="4e4e02fe-2b8e-4550-b65c-058768ea02df" providerId="ADAL" clId="{A1B91775-779C-4BE2-8FF0-964C1DC7881F}" dt="2025-02-26T09:07:45.542" v="133" actId="47"/>
        <pc:sldMkLst>
          <pc:docMk/>
          <pc:sldMk cId="208380642" sldId="381"/>
        </pc:sldMkLst>
      </pc:sldChg>
      <pc:sldChg chg="del">
        <pc:chgData name="SUSANA SANCHEZ ALMARCHA" userId="4e4e02fe-2b8e-4550-b65c-058768ea02df" providerId="ADAL" clId="{A1B91775-779C-4BE2-8FF0-964C1DC7881F}" dt="2025-02-26T09:07:46.049" v="134" actId="47"/>
        <pc:sldMkLst>
          <pc:docMk/>
          <pc:sldMk cId="4174847163" sldId="382"/>
        </pc:sldMkLst>
      </pc:sldChg>
      <pc:sldChg chg="del">
        <pc:chgData name="SUSANA SANCHEZ ALMARCHA" userId="4e4e02fe-2b8e-4550-b65c-058768ea02df" providerId="ADAL" clId="{A1B91775-779C-4BE2-8FF0-964C1DC7881F}" dt="2025-02-26T09:07:46.196" v="136" actId="47"/>
        <pc:sldMkLst>
          <pc:docMk/>
          <pc:sldMk cId="3538777880" sldId="383"/>
        </pc:sldMkLst>
      </pc:sldChg>
      <pc:sldChg chg="del">
        <pc:chgData name="SUSANA SANCHEZ ALMARCHA" userId="4e4e02fe-2b8e-4550-b65c-058768ea02df" providerId="ADAL" clId="{A1B91775-779C-4BE2-8FF0-964C1DC7881F}" dt="2025-02-26T09:07:46.239" v="137" actId="47"/>
        <pc:sldMkLst>
          <pc:docMk/>
          <pc:sldMk cId="1492042803" sldId="384"/>
        </pc:sldMkLst>
      </pc:sldChg>
      <pc:sldChg chg="del">
        <pc:chgData name="SUSANA SANCHEZ ALMARCHA" userId="4e4e02fe-2b8e-4550-b65c-058768ea02df" providerId="ADAL" clId="{A1B91775-779C-4BE2-8FF0-964C1DC7881F}" dt="2025-02-26T09:07:46.289" v="138" actId="47"/>
        <pc:sldMkLst>
          <pc:docMk/>
          <pc:sldMk cId="1777745066" sldId="385"/>
        </pc:sldMkLst>
      </pc:sldChg>
      <pc:sldChg chg="del">
        <pc:chgData name="SUSANA SANCHEZ ALMARCHA" userId="4e4e02fe-2b8e-4550-b65c-058768ea02df" providerId="ADAL" clId="{A1B91775-779C-4BE2-8FF0-964C1DC7881F}" dt="2025-02-26T09:07:46.331" v="139" actId="47"/>
        <pc:sldMkLst>
          <pc:docMk/>
          <pc:sldMk cId="163532004" sldId="386"/>
        </pc:sldMkLst>
      </pc:sldChg>
      <pc:sldChg chg="del">
        <pc:chgData name="SUSANA SANCHEZ ALMARCHA" userId="4e4e02fe-2b8e-4550-b65c-058768ea02df" providerId="ADAL" clId="{A1B91775-779C-4BE2-8FF0-964C1DC7881F}" dt="2025-02-26T09:07:46.373" v="140" actId="47"/>
        <pc:sldMkLst>
          <pc:docMk/>
          <pc:sldMk cId="3404666781" sldId="387"/>
        </pc:sldMkLst>
      </pc:sldChg>
      <pc:sldChg chg="del">
        <pc:chgData name="SUSANA SANCHEZ ALMARCHA" userId="4e4e02fe-2b8e-4550-b65c-058768ea02df" providerId="ADAL" clId="{A1B91775-779C-4BE2-8FF0-964C1DC7881F}" dt="2025-02-26T09:07:46.425" v="141" actId="47"/>
        <pc:sldMkLst>
          <pc:docMk/>
          <pc:sldMk cId="2501678343" sldId="388"/>
        </pc:sldMkLst>
      </pc:sldChg>
      <pc:sldChg chg="del">
        <pc:chgData name="SUSANA SANCHEZ ALMARCHA" userId="4e4e02fe-2b8e-4550-b65c-058768ea02df" providerId="ADAL" clId="{A1B91775-779C-4BE2-8FF0-964C1DC7881F}" dt="2025-02-26T09:07:46.486" v="142" actId="47"/>
        <pc:sldMkLst>
          <pc:docMk/>
          <pc:sldMk cId="2129671437" sldId="389"/>
        </pc:sldMkLst>
      </pc:sldChg>
      <pc:sldChg chg="del">
        <pc:chgData name="SUSANA SANCHEZ ALMARCHA" userId="4e4e02fe-2b8e-4550-b65c-058768ea02df" providerId="ADAL" clId="{A1B91775-779C-4BE2-8FF0-964C1DC7881F}" dt="2025-02-26T09:07:46.685" v="145" actId="47"/>
        <pc:sldMkLst>
          <pc:docMk/>
          <pc:sldMk cId="2223265414" sldId="391"/>
        </pc:sldMkLst>
      </pc:sldChg>
      <pc:sldChg chg="addSp delSp modSp mod">
        <pc:chgData name="SUSANA SANCHEZ ALMARCHA" userId="4e4e02fe-2b8e-4550-b65c-058768ea02df" providerId="ADAL" clId="{A1B91775-779C-4BE2-8FF0-964C1DC7881F}" dt="2025-03-10T13:15:27.934" v="1305" actId="1076"/>
        <pc:sldMkLst>
          <pc:docMk/>
          <pc:sldMk cId="3652499418" sldId="403"/>
        </pc:sldMkLst>
      </pc:sldChg>
      <pc:sldChg chg="del">
        <pc:chgData name="SUSANA SANCHEZ ALMARCHA" userId="4e4e02fe-2b8e-4550-b65c-058768ea02df" providerId="ADAL" clId="{A1B91775-779C-4BE2-8FF0-964C1DC7881F}" dt="2025-02-26T09:07:25.955" v="40" actId="47"/>
        <pc:sldMkLst>
          <pc:docMk/>
          <pc:sldMk cId="2632013455" sldId="407"/>
        </pc:sldMkLst>
      </pc:sldChg>
      <pc:sldChg chg="del">
        <pc:chgData name="SUSANA SANCHEZ ALMARCHA" userId="4e4e02fe-2b8e-4550-b65c-058768ea02df" providerId="ADAL" clId="{A1B91775-779C-4BE2-8FF0-964C1DC7881F}" dt="2025-02-26T09:07:31.972" v="68" actId="47"/>
        <pc:sldMkLst>
          <pc:docMk/>
          <pc:sldMk cId="1127852535" sldId="408"/>
        </pc:sldMkLst>
      </pc:sldChg>
      <pc:sldChg chg="del">
        <pc:chgData name="SUSANA SANCHEZ ALMARCHA" userId="4e4e02fe-2b8e-4550-b65c-058768ea02df" providerId="ADAL" clId="{A1B91775-779C-4BE2-8FF0-964C1DC7881F}" dt="2025-02-26T09:07:32.343" v="70" actId="47"/>
        <pc:sldMkLst>
          <pc:docMk/>
          <pc:sldMk cId="3913516878" sldId="409"/>
        </pc:sldMkLst>
      </pc:sldChg>
      <pc:sldChg chg="del">
        <pc:chgData name="SUSANA SANCHEZ ALMARCHA" userId="4e4e02fe-2b8e-4550-b65c-058768ea02df" providerId="ADAL" clId="{A1B91775-779C-4BE2-8FF0-964C1DC7881F}" dt="2025-02-26T09:07:44.456" v="129" actId="47"/>
        <pc:sldMkLst>
          <pc:docMk/>
          <pc:sldMk cId="877075586" sldId="410"/>
        </pc:sldMkLst>
      </pc:sldChg>
      <pc:sldChg chg="del">
        <pc:chgData name="SUSANA SANCHEZ ALMARCHA" userId="4e4e02fe-2b8e-4550-b65c-058768ea02df" providerId="ADAL" clId="{A1B91775-779C-4BE2-8FF0-964C1DC7881F}" dt="2025-02-26T09:07:34.119" v="79" actId="47"/>
        <pc:sldMkLst>
          <pc:docMk/>
          <pc:sldMk cId="1275357538" sldId="411"/>
        </pc:sldMkLst>
      </pc:sldChg>
      <pc:sldChg chg="del">
        <pc:chgData name="SUSANA SANCHEZ ALMARCHA" userId="4e4e02fe-2b8e-4550-b65c-058768ea02df" providerId="ADAL" clId="{A1B91775-779C-4BE2-8FF0-964C1DC7881F}" dt="2025-02-26T09:07:46.140" v="135" actId="47"/>
        <pc:sldMkLst>
          <pc:docMk/>
          <pc:sldMk cId="3812940278" sldId="412"/>
        </pc:sldMkLst>
      </pc:sldChg>
      <pc:sldChg chg="del">
        <pc:chgData name="SUSANA SANCHEZ ALMARCHA" userId="4e4e02fe-2b8e-4550-b65c-058768ea02df" providerId="ADAL" clId="{A1B91775-779C-4BE2-8FF0-964C1DC7881F}" dt="2025-02-26T09:07:46.567" v="143" actId="47"/>
        <pc:sldMkLst>
          <pc:docMk/>
          <pc:sldMk cId="3810896734" sldId="413"/>
        </pc:sldMkLst>
      </pc:sldChg>
      <pc:sldChg chg="del">
        <pc:chgData name="SUSANA SANCHEZ ALMARCHA" userId="4e4e02fe-2b8e-4550-b65c-058768ea02df" providerId="ADAL" clId="{A1B91775-779C-4BE2-8FF0-964C1DC7881F}" dt="2025-02-26T09:07:27.509" v="46" actId="47"/>
        <pc:sldMkLst>
          <pc:docMk/>
          <pc:sldMk cId="1264621400" sldId="414"/>
        </pc:sldMkLst>
      </pc:sldChg>
      <pc:sldChg chg="del">
        <pc:chgData name="SUSANA SANCHEZ ALMARCHA" userId="4e4e02fe-2b8e-4550-b65c-058768ea02df" providerId="ADAL" clId="{A1B91775-779C-4BE2-8FF0-964C1DC7881F}" dt="2025-02-26T09:07:46.978" v="149" actId="47"/>
        <pc:sldMkLst>
          <pc:docMk/>
          <pc:sldMk cId="4020083550" sldId="415"/>
        </pc:sldMkLst>
      </pc:sldChg>
      <pc:sldChg chg="del">
        <pc:chgData name="SUSANA SANCHEZ ALMARCHA" userId="4e4e02fe-2b8e-4550-b65c-058768ea02df" providerId="ADAL" clId="{A1B91775-779C-4BE2-8FF0-964C1DC7881F}" dt="2025-02-26T09:07:27.807" v="47" actId="47"/>
        <pc:sldMkLst>
          <pc:docMk/>
          <pc:sldMk cId="1607684503" sldId="416"/>
        </pc:sldMkLst>
      </pc:sldChg>
      <pc:sldChg chg="del">
        <pc:chgData name="SUSANA SANCHEZ ALMARCHA" userId="4e4e02fe-2b8e-4550-b65c-058768ea02df" providerId="ADAL" clId="{A1B91775-779C-4BE2-8FF0-964C1DC7881F}" dt="2025-02-26T09:07:27.955" v="48" actId="47"/>
        <pc:sldMkLst>
          <pc:docMk/>
          <pc:sldMk cId="2426192991" sldId="418"/>
        </pc:sldMkLst>
      </pc:sldChg>
      <pc:sldChg chg="del">
        <pc:chgData name="SUSANA SANCHEZ ALMARCHA" userId="4e4e02fe-2b8e-4550-b65c-058768ea02df" providerId="ADAL" clId="{A1B91775-779C-4BE2-8FF0-964C1DC7881F}" dt="2025-02-26T09:07:41.375" v="112" actId="47"/>
        <pc:sldMkLst>
          <pc:docMk/>
          <pc:sldMk cId="2489009894" sldId="419"/>
        </pc:sldMkLst>
      </pc:sldChg>
      <pc:sldChg chg="del">
        <pc:chgData name="SUSANA SANCHEZ ALMARCHA" userId="4e4e02fe-2b8e-4550-b65c-058768ea02df" providerId="ADAL" clId="{A1B91775-779C-4BE2-8FF0-964C1DC7881F}" dt="2025-02-26T09:07:40.400" v="109" actId="47"/>
        <pc:sldMkLst>
          <pc:docMk/>
          <pc:sldMk cId="2363630857" sldId="420"/>
        </pc:sldMkLst>
      </pc:sldChg>
      <pc:sldChg chg="del">
        <pc:chgData name="SUSANA SANCHEZ ALMARCHA" userId="4e4e02fe-2b8e-4550-b65c-058768ea02df" providerId="ADAL" clId="{A1B91775-779C-4BE2-8FF0-964C1DC7881F}" dt="2025-02-26T09:07:42.043" v="116" actId="47"/>
        <pc:sldMkLst>
          <pc:docMk/>
          <pc:sldMk cId="3857296487" sldId="421"/>
        </pc:sldMkLst>
      </pc:sldChg>
      <pc:sldChg chg="del">
        <pc:chgData name="SUSANA SANCHEZ ALMARCHA" userId="4e4e02fe-2b8e-4550-b65c-058768ea02df" providerId="ADAL" clId="{A1B91775-779C-4BE2-8FF0-964C1DC7881F}" dt="2025-02-26T09:07:42.205" v="119" actId="47"/>
        <pc:sldMkLst>
          <pc:docMk/>
          <pc:sldMk cId="2725207175" sldId="423"/>
        </pc:sldMkLst>
      </pc:sldChg>
      <pc:sldChg chg="del">
        <pc:chgData name="SUSANA SANCHEZ ALMARCHA" userId="4e4e02fe-2b8e-4550-b65c-058768ea02df" providerId="ADAL" clId="{A1B91775-779C-4BE2-8FF0-964C1DC7881F}" dt="2025-02-26T09:07:42.257" v="120" actId="47"/>
        <pc:sldMkLst>
          <pc:docMk/>
          <pc:sldMk cId="3970069598" sldId="424"/>
        </pc:sldMkLst>
      </pc:sldChg>
      <pc:sldChg chg="del">
        <pc:chgData name="SUSANA SANCHEZ ALMARCHA" userId="4e4e02fe-2b8e-4550-b65c-058768ea02df" providerId="ADAL" clId="{A1B91775-779C-4BE2-8FF0-964C1DC7881F}" dt="2025-02-26T09:07:42.364" v="121" actId="47"/>
        <pc:sldMkLst>
          <pc:docMk/>
          <pc:sldMk cId="2141804594" sldId="425"/>
        </pc:sldMkLst>
      </pc:sldChg>
      <pc:sldChg chg="del">
        <pc:chgData name="SUSANA SANCHEZ ALMARCHA" userId="4e4e02fe-2b8e-4550-b65c-058768ea02df" providerId="ADAL" clId="{A1B91775-779C-4BE2-8FF0-964C1DC7881F}" dt="2025-02-26T09:07:44.132" v="124" actId="47"/>
        <pc:sldMkLst>
          <pc:docMk/>
          <pc:sldMk cId="3997082790" sldId="426"/>
        </pc:sldMkLst>
      </pc:sldChg>
      <pc:sldChg chg="del">
        <pc:chgData name="SUSANA SANCHEZ ALMARCHA" userId="4e4e02fe-2b8e-4550-b65c-058768ea02df" providerId="ADAL" clId="{A1B91775-779C-4BE2-8FF0-964C1DC7881F}" dt="2025-02-26T09:07:46.738" v="146" actId="47"/>
        <pc:sldMkLst>
          <pc:docMk/>
          <pc:sldMk cId="4255362411" sldId="427"/>
        </pc:sldMkLst>
      </pc:sldChg>
      <pc:sldChg chg="del">
        <pc:chgData name="SUSANA SANCHEZ ALMARCHA" userId="4e4e02fe-2b8e-4550-b65c-058768ea02df" providerId="ADAL" clId="{A1B91775-779C-4BE2-8FF0-964C1DC7881F}" dt="2025-02-26T09:07:38.295" v="98" actId="47"/>
        <pc:sldMkLst>
          <pc:docMk/>
          <pc:sldMk cId="3167528784" sldId="428"/>
        </pc:sldMkLst>
      </pc:sldChg>
      <pc:sldChg chg="del">
        <pc:chgData name="SUSANA SANCHEZ ALMARCHA" userId="4e4e02fe-2b8e-4550-b65c-058768ea02df" providerId="ADAL" clId="{A1B91775-779C-4BE2-8FF0-964C1DC7881F}" dt="2025-02-26T09:07:50.233" v="150" actId="47"/>
        <pc:sldMkLst>
          <pc:docMk/>
          <pc:sldMk cId="3996655672" sldId="432"/>
        </pc:sldMkLst>
      </pc:sldChg>
      <pc:sldChg chg="del">
        <pc:chgData name="SUSANA SANCHEZ ALMARCHA" userId="4e4e02fe-2b8e-4550-b65c-058768ea02df" providerId="ADAL" clId="{A1B91775-779C-4BE2-8FF0-964C1DC7881F}" dt="2025-02-26T09:07:46.807" v="147" actId="47"/>
        <pc:sldMkLst>
          <pc:docMk/>
          <pc:sldMk cId="2701827007" sldId="433"/>
        </pc:sldMkLst>
      </pc:sldChg>
      <pc:sldChg chg="del">
        <pc:chgData name="SUSANA SANCHEZ ALMARCHA" userId="4e4e02fe-2b8e-4550-b65c-058768ea02df" providerId="ADAL" clId="{A1B91775-779C-4BE2-8FF0-964C1DC7881F}" dt="2025-02-26T09:07:46.609" v="144" actId="47"/>
        <pc:sldMkLst>
          <pc:docMk/>
          <pc:sldMk cId="4253805916" sldId="434"/>
        </pc:sldMkLst>
      </pc:sldChg>
      <pc:sldChg chg="del">
        <pc:chgData name="SUSANA SANCHEZ ALMARCHA" userId="4e4e02fe-2b8e-4550-b65c-058768ea02df" providerId="ADAL" clId="{A1B91775-779C-4BE2-8FF0-964C1DC7881F}" dt="2025-02-26T09:07:46.943" v="148" actId="47"/>
        <pc:sldMkLst>
          <pc:docMk/>
          <pc:sldMk cId="1100003084" sldId="435"/>
        </pc:sldMkLst>
      </pc:sldChg>
      <pc:sldChg chg="del">
        <pc:chgData name="SUSANA SANCHEZ ALMARCHA" userId="4e4e02fe-2b8e-4550-b65c-058768ea02df" providerId="ADAL" clId="{A1B91775-779C-4BE2-8FF0-964C1DC7881F}" dt="2025-02-26T09:07:28.451" v="49" actId="47"/>
        <pc:sldMkLst>
          <pc:docMk/>
          <pc:sldMk cId="3071250435" sldId="436"/>
        </pc:sldMkLst>
      </pc:sldChg>
      <pc:sldChg chg="addSp delSp modSp add mod setBg">
        <pc:chgData name="SUSANA SANCHEZ ALMARCHA" userId="4e4e02fe-2b8e-4550-b65c-058768ea02df" providerId="ADAL" clId="{A1B91775-779C-4BE2-8FF0-964C1DC7881F}" dt="2025-02-26T09:40:30.658" v="397" actId="20577"/>
        <pc:sldMkLst>
          <pc:docMk/>
          <pc:sldMk cId="3429043339" sldId="437"/>
        </pc:sldMkLst>
      </pc:sldChg>
      <pc:sldChg chg="addSp delSp modSp add mod ord">
        <pc:chgData name="SUSANA SANCHEZ ALMARCHA" userId="4e4e02fe-2b8e-4550-b65c-058768ea02df" providerId="ADAL" clId="{A1B91775-779C-4BE2-8FF0-964C1DC7881F}" dt="2025-02-27T10:07:11.829" v="548"/>
        <pc:sldMkLst>
          <pc:docMk/>
          <pc:sldMk cId="699229587" sldId="438"/>
        </pc:sldMkLst>
      </pc:sldChg>
      <pc:sldChg chg="add del">
        <pc:chgData name="SUSANA SANCHEZ ALMARCHA" userId="4e4e02fe-2b8e-4550-b65c-058768ea02df" providerId="ADAL" clId="{A1B91775-779C-4BE2-8FF0-964C1DC7881F}" dt="2025-02-26T09:12:15.579" v="313" actId="47"/>
        <pc:sldMkLst>
          <pc:docMk/>
          <pc:sldMk cId="2715547569" sldId="438"/>
        </pc:sldMkLst>
      </pc:sldChg>
      <pc:sldChg chg="addSp delSp modSp add mod ord">
        <pc:chgData name="SUSANA SANCHEZ ALMARCHA" userId="4e4e02fe-2b8e-4550-b65c-058768ea02df" providerId="ADAL" clId="{A1B91775-779C-4BE2-8FF0-964C1DC7881F}" dt="2025-02-27T10:09:33.778" v="657" actId="1076"/>
        <pc:sldMkLst>
          <pc:docMk/>
          <pc:sldMk cId="1657095720" sldId="439"/>
        </pc:sldMkLst>
      </pc:sldChg>
      <pc:sldChg chg="add del">
        <pc:chgData name="SUSANA SANCHEZ ALMARCHA" userId="4e4e02fe-2b8e-4550-b65c-058768ea02df" providerId="ADAL" clId="{A1B91775-779C-4BE2-8FF0-964C1DC7881F}" dt="2025-02-27T10:08:21.656" v="550" actId="47"/>
        <pc:sldMkLst>
          <pc:docMk/>
          <pc:sldMk cId="3176393087" sldId="439"/>
        </pc:sldMkLst>
      </pc:sldChg>
      <pc:sldChg chg="add del ord">
        <pc:chgData name="SUSANA SANCHEZ ALMARCHA" userId="4e4e02fe-2b8e-4550-b65c-058768ea02df" providerId="ADAL" clId="{A1B91775-779C-4BE2-8FF0-964C1DC7881F}" dt="2025-02-27T10:10:14.825" v="663" actId="47"/>
        <pc:sldMkLst>
          <pc:docMk/>
          <pc:sldMk cId="4185424019" sldId="44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8C7D39E-0168-82CD-8199-FC0196B5F7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6363" cy="513508"/>
          </a:xfrm>
          <a:prstGeom prst="rect">
            <a:avLst/>
          </a:prstGeom>
        </p:spPr>
        <p:txBody>
          <a:bodyPr vert="horz" lIns="94736" tIns="47367" rIns="94736" bIns="4736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48A785-E3DD-F35E-7DFA-27F5304AA94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36" tIns="47367" rIns="94736" bIns="4736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C34D48-AE59-44D1-8FBD-9357BAF3B129}" type="datetimeFigureOut">
              <a:rPr lang="es-ES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C07BC895-BDBA-D3EF-BDDF-9D2B2B69B5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6" tIns="47367" rIns="94736" bIns="47367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79818D91-0732-FE39-A1FA-2EC7E695B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931" y="4925407"/>
            <a:ext cx="5679440" cy="4029879"/>
          </a:xfrm>
          <a:prstGeom prst="rect">
            <a:avLst/>
          </a:prstGeom>
        </p:spPr>
        <p:txBody>
          <a:bodyPr vert="horz" lIns="94736" tIns="47367" rIns="94736" bIns="47367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C9B4A6-5036-E081-7CC2-BE61BFF7F2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6363" cy="513507"/>
          </a:xfrm>
          <a:prstGeom prst="rect">
            <a:avLst/>
          </a:prstGeom>
        </p:spPr>
        <p:txBody>
          <a:bodyPr vert="horz" lIns="94736" tIns="47367" rIns="94736" bIns="4736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FF6CA9-ABDE-1A35-0421-388598740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736" tIns="47367" rIns="94736" bIns="4736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6C6730-5978-4301-9E4A-11A3E8F844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28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72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16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0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14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057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00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743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imagen de diapositiva 1">
            <a:extLst>
              <a:ext uri="{FF2B5EF4-FFF2-40B4-BE49-F238E27FC236}">
                <a16:creationId xmlns:a16="http://schemas.microsoft.com/office/drawing/2014/main" id="{7570C790-2C7F-5D4A-06AF-5BAB796BC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Marcador de notas 2">
            <a:extLst>
              <a:ext uri="{FF2B5EF4-FFF2-40B4-BE49-F238E27FC236}">
                <a16:creationId xmlns:a16="http://schemas.microsoft.com/office/drawing/2014/main" id="{838AFBF9-D647-CDE5-6395-26F7FFDE9D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100" name="Marcador de número de diapositiva 3">
            <a:extLst>
              <a:ext uri="{FF2B5EF4-FFF2-40B4-BE49-F238E27FC236}">
                <a16:creationId xmlns:a16="http://schemas.microsoft.com/office/drawing/2014/main" id="{223EE964-8C8B-B88F-D0DA-49BDEFC766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69724" indent="-2960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4191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868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31545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05221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78898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52574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26250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A01A35-6535-47B9-A557-F135604BED27}" type="slidenum">
              <a:rPr lang="es-ES" altLang="es-E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95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8FD3C-FC72-D249-156E-F9D1FA5C8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954D71E-07BC-3DC5-9007-ACA10E741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61D41E2-E51E-EB2B-CAC1-7E6D43B46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F097C5-0C73-6AB9-023C-2150ABA71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40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5B0C3-A4D8-7717-BF17-58E65FD74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6710A0-C08E-0FA5-0D01-CC112D2EE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4BC17C-90D0-4B92-7DE6-B7512F16B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947875-6D0F-B023-636C-C90B096D2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348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59268-C9A1-2953-AC14-8534F30AD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95C0766-64C3-A0BD-E190-64561E78C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34AC64D-7F88-24D9-4814-79C96D104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8BBA7A-E3A2-1DE0-55DD-677CCDB6A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518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2F3C9-2BE8-7A0E-1070-71E1B14D2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3F93CDC-9E06-E461-9E78-B1AB14562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2B5C32C-C0FC-9C09-EE90-E0C2AD66DE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60EC33-4262-1546-EC97-2167D1C2A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082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87E64-6D0A-005C-5AB5-54574153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242847F-9212-7F5A-C3B6-CBB9ACD3E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28D4A04-C03B-3AA8-59F7-4F4C0A3CF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E2646D-319F-96B9-9100-54B06A269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661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D6303-309C-B5EC-A90E-D1530E201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D6E822C-BA50-C2B2-26AD-E3DE5032B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59C4D3-E2C8-6EBF-EFBA-4D2924714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22765E-5119-5F89-FE8A-A17CBF281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518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04F8-E890-F62E-DC24-CE9148E5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CD933B-8FE4-1594-77C7-57B87CF81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9A06A9A-6F12-0677-5D57-DD58F265F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58F7F8-8A49-0AE6-9DDA-080F7B5806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49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64D8F-31F8-405A-96F4-9F05FFF28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8DA417-A8BC-CF15-8EB1-EC0069EF9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72D6CA6-EDF6-9B9F-FA7A-C5B10F2BD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CE2881-095F-37A5-6EDA-CFF498027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373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F852-03F5-9D71-66F7-B8DCECE64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DF13A55-3470-9EEA-91A4-B836428E3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EA26BEF-849B-1248-5DCF-5D466E3EC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7FBC98-0032-CBE2-2ED8-6CBFABA54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744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3716-9B91-22CB-9C7F-6ADF6A0F6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607729-FD8F-B8C9-F6BC-FBD7B1BB0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057BA3-3A5E-09BF-D2A5-C6284F41A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4EA11E-934A-3EF5-9BC5-B0A36B597E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632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85624-601D-30FF-1CC9-452D2E715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CE66A16-228F-8293-DBEC-8914086AA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9E916A4-BECD-486C-612D-9F7A3ABFB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73ECEB-43AE-4CA4-C512-1D70D8D9F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273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FD601-71F2-4BCE-AAAF-3C33AF92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476BA2B-EBC2-B911-91C8-2EFB44BC6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7AA29B-3E86-2E31-B52A-5692AB489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030C3A-4603-9079-9CA0-A2342E7F1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81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A5185-0722-1A16-99D7-B5C21467F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AB49E75-8A48-C5A9-E529-BF266639C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AB9AAAD-5EA7-04B9-42A2-C985DC773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89D7CB-A039-5A93-A887-AA1A42179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918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7662E-A1B5-E694-4ECF-35D8C27A4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5F65A56-78CC-4A46-E1EA-980BAC87B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F274850-1752-9730-762D-08FE7E0756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F99AB0-C6F8-1661-53EB-11E66DA2B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091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F354D-9F0D-ED14-E3E1-891695C4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917E920-2255-62EC-A25F-8D32AE92E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8CD5DD3-49C8-C37F-F480-BB540ED33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E17342-461C-5C41-6DD8-041702BD7C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666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44F4A-8FDE-57DD-FAF9-750C073CB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9CB700-99FD-E002-E280-5614BDE87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F3D6BC1-BC72-08A6-D791-584283D68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59BFC0-6A2F-E54C-7865-E0573B5DE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613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A4D14-F06B-1B31-8F40-384FB9FB3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A2C4B6-43E8-CA18-5B1C-69BFD0E91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6E95F4D-D15D-AB3D-4E75-3AEF1623D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9590F8-48E1-77A7-199F-7FFCC7DA2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171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CC7C9-B291-98D1-3F64-D8EF336B6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4B0BAA5-156F-5A66-95F3-BB985A87C3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0A76A-FDDA-F0EA-F9F9-2DA81295B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EBBCF5-1490-E6A2-588A-ADA8DF0FE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389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3ED7E-3CA6-2250-C2EB-21F686EA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CE9807-EFA1-37FA-3BC5-07B06D94A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635A792-B11D-DE2A-F6A8-833CDE5A1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20C156-C76B-073F-DB16-505487CB3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571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D51A3-9318-E0C2-F763-99F84C086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D55A612-457E-7AD2-B93F-727BBF00D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4F0EC2F-9C96-771E-5AE1-06C9DEDE3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E9DECC-F0CC-E0A8-96C3-FFE6C894C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7567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3891F-6B24-1BF1-A9D7-687AC380B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imagen de diapositiva 1">
            <a:extLst>
              <a:ext uri="{FF2B5EF4-FFF2-40B4-BE49-F238E27FC236}">
                <a16:creationId xmlns:a16="http://schemas.microsoft.com/office/drawing/2014/main" id="{30D6ED17-52BF-65AF-4947-403D75A4C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Marcador de notas 2">
            <a:extLst>
              <a:ext uri="{FF2B5EF4-FFF2-40B4-BE49-F238E27FC236}">
                <a16:creationId xmlns:a16="http://schemas.microsoft.com/office/drawing/2014/main" id="{919B5CB4-6098-2BE5-DBD1-D7DC2C3F4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100" name="Marcador de número de diapositiva 3">
            <a:extLst>
              <a:ext uri="{FF2B5EF4-FFF2-40B4-BE49-F238E27FC236}">
                <a16:creationId xmlns:a16="http://schemas.microsoft.com/office/drawing/2014/main" id="{504AC75F-6240-698E-D384-EAA7DF816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69724" indent="-2960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4191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868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31545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05221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78898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52574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26250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A01A35-6535-47B9-A557-F135604BED27}" type="slidenum">
              <a:rPr lang="es-ES" altLang="es-E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74064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8254E-AB90-C8E9-03D9-B2A86F501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6A5C4F-5C8D-FA63-A25A-37CD292D9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91F9104-A63E-F75A-9596-74413C399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2C203D-39FB-C922-0DCC-9BCFF94E0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889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8254E-AB90-C8E9-03D9-B2A86F501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6A5C4F-5C8D-FA63-A25A-37CD292D9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91F9104-A63E-F75A-9596-74413C399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2C203D-39FB-C922-0DCC-9BCFF94E0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234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C1235-F09C-C79A-0F28-AAEFFAE2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8C87F16-1AF2-961C-7B07-187F1BEF0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2C0C86-B62F-DAE0-3A8C-A7EF1150D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3D1468-4C86-8A74-B399-1C8C5DEB1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214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D1A2F-F65D-9342-D623-1E68EFF21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B36321-E74B-30BD-C5A5-D4FD5EF05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A8670D4-1212-BA49-48C1-272D3B4DA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53A436-2043-B095-E031-8E3E9E9A6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3272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AECD5-EF17-64F2-9097-A01ED763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9F75660-0B53-DDE1-BD10-7D5C7A92F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382C829-B40D-058F-4600-A6CE0ABD9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727F2E-FF44-BB84-520D-5998A02D3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5856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3A21F-BED8-99AC-2299-33DC6085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39C5C81-F477-0BA5-B0C4-921B98643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340B78-CE7B-06C5-7D1E-78BE5F6EB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13EB4A-2230-D32A-0AE5-92A8B1921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7568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8890F-17A1-18EA-9F33-932C31602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D41355A-ECBF-B921-4A54-EB2931D50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E5F194C-BB76-D3FA-680C-9493BBC91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C7185A-9B25-6636-9F7C-8DF899245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740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EDA9-F036-BE04-BE8E-AE65C95B6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7DF3D48-9083-51A9-FC23-F29AC4B07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8F757C-A715-CFDC-8E27-CB48406F9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C96320-FBBE-1BD9-9097-FDA47A328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7167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E218B-A3EA-911A-3BDF-E61D5E7C7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235C9C4-C914-D022-10A6-FE7854754D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1BA5063-3655-673E-A8D1-5FAD45DF4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4A7128-32E1-2DC6-A7A3-2F38CC851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075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C225E-CD7E-30F0-822C-0B12FC3B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41128D-3E1B-613F-3BD3-BADAFF728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8CF195-3B50-7B4C-1486-FF17687F3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5C61DF-6DAD-AA9E-0BD4-32EAE7DA62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9067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60167-87FB-A228-1668-9967D6C7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9C7C263-83C8-5001-AA57-8D42E738D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A9DB79-28A4-06E7-8316-FF88BD5DB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75374F-8BCD-A316-2A0E-BACF63930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6923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B049D-73A5-8DB2-AF3E-DEB851563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CF80C4E-142F-B99C-4578-E4DCE6FD9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4E8CCF-96C3-9CA0-9CF2-F28D36EDA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ADECD3-8E15-B6E4-64A8-8C4FDBA66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2652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DD52B-D0A4-166D-01B5-10325E5EF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AB4147C-2648-CA56-B75D-6CFE64C1A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7915AF7-6E1C-4A18-BD91-2DF566331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6EC62B-4331-DB6D-CB66-F06EC345D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0259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B3087-C314-442C-D430-34E3747B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18BC473-672C-48FB-E322-5765E25D1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AF8A87-3523-3856-AA84-5C99C0433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B8C8DF-DD93-BD41-273A-1074E952E8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8597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3C2F-FCC9-982F-2CD4-EED552B1C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FB77EFA-8400-5C36-28F3-BA34C235C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C35272B-B875-C344-BBD2-434051B22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7F6592-6C3E-7FF3-53D0-6B640B7F4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923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9B6B-5BB7-FA8A-FFC7-DD5B4C231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AD56E06-51A7-3E02-F633-6EFFE020E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14E6C48-4038-1725-F9EF-76D3D094B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A83665-5619-1471-A786-A6660D86E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6586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CB58E-49D5-EC34-0D5A-B5F5A020D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02AD13-3AD4-A54A-D52C-D5D16D894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3C647C6-A729-D7BC-CA0D-5794E6C37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6A4A07-9FB2-42CD-B971-3E71617FA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78768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D7C15-F581-FE83-BFAC-CE3FEB810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9CF77F7-93B5-6E1F-5A48-43F88B40F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D314833-0999-0BF6-CA6C-ECA6153B6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536C7C-5BE8-AA43-568A-1CCA2B57D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4152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A7ADA-B346-0E7C-849E-5031D8026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imagen de diapositiva 1">
            <a:extLst>
              <a:ext uri="{FF2B5EF4-FFF2-40B4-BE49-F238E27FC236}">
                <a16:creationId xmlns:a16="http://schemas.microsoft.com/office/drawing/2014/main" id="{E794C5D0-BF96-EE3F-50CD-5DDAC42877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Marcador de notas 2">
            <a:extLst>
              <a:ext uri="{FF2B5EF4-FFF2-40B4-BE49-F238E27FC236}">
                <a16:creationId xmlns:a16="http://schemas.microsoft.com/office/drawing/2014/main" id="{EFC021D2-F2C5-2059-479F-5BFF02B04F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100" name="Marcador de número de diapositiva 3">
            <a:extLst>
              <a:ext uri="{FF2B5EF4-FFF2-40B4-BE49-F238E27FC236}">
                <a16:creationId xmlns:a16="http://schemas.microsoft.com/office/drawing/2014/main" id="{BA515561-B5B5-DB46-946D-3F8B61187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69724" indent="-2960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4191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868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31545" indent="-23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05221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78898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52574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26250" indent="-236838" defTabSz="4736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A01A35-6535-47B9-A557-F135604BED27}" type="slidenum">
              <a:rPr lang="es-ES" altLang="es-E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832319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A7E35-AAB8-74FC-37BE-82353FB36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7E0DC8F-04FA-94B4-3AA5-80D075D7A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D502AC-58EF-DD61-4D76-E83074ECD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7606A2-21CC-7326-33E7-C4E7B2E84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44025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64C7D-C7FD-D770-78A4-86A934788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19607C-303A-901C-7EBF-D6A870454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672F4BC-4682-CEEE-61D7-A34EA506E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71D358-35BB-CB5B-7016-137D2C268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1126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8FA59-F6C8-FBCC-D78E-4462D05E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071E092-D1D0-6349-76DE-4EF2CA168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B71C3CD-6BD4-B2C9-685E-C62438AE3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0857B5-205A-2207-BD8B-2B3C7C24B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3460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2E7FD-2E95-7557-D6B9-31BB7EB2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D86591E-B28C-6DAD-6779-B481AC806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D7126C3-3B7C-BAF8-3423-E9949C5A2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31E475-10EF-5FAD-E224-A24C85156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645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6178-DE48-82F1-64FC-225027B40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CAAFC2-A94F-453B-D3E5-B370CDF2D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FBE2FF-8545-13A3-3A6E-A1158A396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1FCEE6-DB6D-29B4-DD64-F0CFC2C6F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0224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C9667-5FA7-80E8-BF47-48B3BF997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1E95B7-DB48-2362-68D0-C2D5FFA2D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E3ED98C-16EC-9BFB-154A-5CA9CC39E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4E3CD3-6E00-CBD0-8C76-953225FC3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8548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60880-7E02-2FF2-AF3D-CC47D888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87C0591-D336-F6D9-E55F-62D0455B6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F189BD2-926A-1E29-207D-46C98F70C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20FA97-4EF8-4D9C-57F0-0E2E2541D5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3336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118F1-36EF-D2BB-636A-BF3FEB3AC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5EAFB8-D30C-25F4-ABE0-F1F7B75FA1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B5A0183-E0EA-E568-9192-26EC4EBB9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5BD56B-8DEB-2D3D-3F52-3498A01EA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639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63B29-2E55-63B2-5EA5-4E590AA3D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4C2126-761B-6704-7BB6-0E6F1C15B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CA6CF59-789B-5129-759B-73AC4FC25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FA73D9-9F3B-0279-37DF-3D9C238FA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777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EEF0E-D1F8-B801-89EE-E8CCEFD5A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927D4D-5FA9-33B8-F974-C016C8B40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ABDC78-319D-AC7F-0008-9215368FD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26C9E7-CEA3-EC65-3480-67D68BB09B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2128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90489-1DE7-77B3-519B-7E78D36BA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A4FB60A-F63D-4951-B670-983E2FD22B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64C9BE5-0710-F154-5548-902070EB1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0C5067-A113-A7E2-AF7A-949B9CCFD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8098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7B408-C056-3941-28F9-44049827C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DDBCB41-6D95-D016-635A-84DF283646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FCF0863-C86F-C136-A767-7E5F2024B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BC7140-E7E5-8FD7-291E-27B933453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2777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6BA0B-D058-CE02-A3B3-F525D558B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0E54934-45D4-80A3-3434-9E23470E8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E633925-893D-5632-62B9-F41165927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2C8444-C651-9398-C5D2-51F1ED9CF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7866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30A6D-C9B9-5220-A2BE-80C89E363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809E0D4-DD5E-E03E-9B0A-9F8BF14EA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61D2C4-448A-1EF9-A706-88DDCFBC4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CF12A9-9694-E949-32F7-62DABEDE7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6980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53D8-69DD-1E96-D6CE-4124754E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E5EADDD-E541-1DCE-74FE-5B4097221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CC14106-1C08-8A82-DCA7-6402F87FB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4B7927-94A4-95DC-9347-2EC7FAD3F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4283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ACA53-E253-D0BC-109B-B2ED902B2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F84EF86-C72A-D74C-1BC6-346F79E4B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53E19F6-758C-EEF9-F832-60291771D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64AB5-D062-919D-0C89-36BC3961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3333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FF25E-29EC-B990-31E4-CD3FCC618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CE344BD-5CB4-21C6-899C-66E44836C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9E22474-7385-F721-91C1-125276D24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622054-F6FF-054B-D203-397768E0D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8754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83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A9FCB-BEBA-9141-E785-1E6C395DE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D2A4-11A8-4A70-9EF9-755921C78423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5CAE8-E918-91D3-0C06-5D36FDA4A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3D407-7CEB-822E-09E3-4645AD077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F4272-19C9-4A5C-82D5-0694B7D7004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785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A31A6-E0C8-BC93-A7E7-159041B0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3349A-DE8C-4D45-8380-4DDF4C890C1D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74315-B07A-6ACC-6E4C-A0AC16CAB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10650-A011-98AC-D779-093C3EC97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AC32-0C26-4277-BB82-C66390F9D4A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68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34CFC-314D-EAE2-3FF7-80B9F200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534FE-CBB2-48DD-96D4-902C391D9065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43B95-63DD-D448-51C6-3C19278D1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ABC03-BDAF-4AA1-4110-75EA2A8E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53575-CEA8-4D7F-B2C1-004656A57E0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94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93AD53-623A-5ECD-8C30-B8A08C69B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75403-9EEF-4AB7-A14D-4D119644142E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57C963-D4EF-DF72-22D9-B44C54E57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260BD1-1C87-CEC2-E164-82BDACC6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20FAE-73F2-4EAF-8F45-E9A6B2A358B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333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6C49717-136C-FF72-16C4-8AFACE723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A4B2F-3F89-47C5-9F2E-FE8BEFBCB19B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24D23F8-E47B-0FA0-FB1F-6A479700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3F06159-F010-F60C-5C0C-452B0FD2C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DB81-2ECF-466D-BE4B-F2CFD8EF933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79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047F032-DDFC-44BE-FAFD-D534C1940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91360-266D-4CDD-8749-43D993BBDCD3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72C62A0-FDA8-36B9-4FC6-96D2FE385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DAC40D-9C5E-225A-CBAA-0EFCE58E4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51CF-7EB7-413F-A494-9ECC3CAC3B6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740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761E6B5-2E21-E8A6-3602-E037CD7BF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DD32B-CAE1-4E2C-A9D8-9432D913263E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4D018C-7873-85A4-9791-B4B8759DF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BFB997-34DE-2255-9575-F8827B39E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EAE84-698D-4822-88D6-B884F839609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83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25DE1E9-2959-A852-D6E4-E3C5D1F19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46235-DCC1-45E8-919F-26AD3EE97F97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AD2D4D-FD47-422E-9310-3560C575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E28BC7-375C-29EE-0A2E-EF04956A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08E90-E586-44E9-930A-581CCB159D8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20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rtlCol="0">
            <a:normAutofit/>
          </a:bodyPr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3CDDF4-4D99-3AA2-8CA6-FFE8E032B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BCFE5-3CF9-424B-9B8C-63BF39E9DB6C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FB022AC-C008-27C8-EB2A-454378956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A7EB27-CFFF-7B60-4005-BA10B10E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DF25F-854B-434E-A7B7-6BDD6EC54FE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375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1C1BC-7F39-1B8C-9C0A-EE0F88B73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7DAD6-BA4A-41DB-BCC1-3C694ABB0A60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82F3F-6528-D5A6-B288-2F0D591C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61C17-8626-338B-A437-3EBBB53A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17B43-92DB-4D34-9758-A265669D586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55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0059D-0227-4109-8B9D-F5B7359EF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57BF6-5CF7-4E90-9297-4DEBAF38447E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BD6E3-7049-88AC-07DC-49D4FB3D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45041-19C4-D558-1728-924CF34EA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A8849-19F2-4646-A14A-BF7B06BA05C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317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3EDF107-59C1-1E65-7F90-EF0E3F1EDA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730250"/>
            <a:ext cx="2102961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2BD8F7E-CCB3-0376-060B-F18E0B66B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3651250"/>
            <a:ext cx="21029613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2EC8E-185A-9E95-351B-C37697121B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72E856-C827-43ED-B626-8115397B8FCC}" type="datetimeFigureOut">
              <a:rPr lang="es-ES" smtClean="0"/>
              <a:pPr>
                <a:defRPr/>
              </a:pPr>
              <a:t>12/06/2025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A6870-DAF1-07D5-8BF7-A03AE282E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801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4ADB8-003B-60C1-7F12-316D39C24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19613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ACB970-05C6-41AF-BE76-BE7FB6F07A8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5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2pPr>
      <a:lvl3pPr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3pPr>
      <a:lvl4pPr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4pPr>
      <a:lvl5pPr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827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455613" indent="-455613" algn="l" defTabSz="1827213" rtl="0" eaLnBrk="1" fontAlgn="base" hangingPunct="1">
        <a:lnSpc>
          <a:spcPct val="90000"/>
        </a:lnSpc>
        <a:spcBef>
          <a:spcPts val="200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66oNv_DJuPc?feature=oembed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blogs.bournemouth.ac.uk/research/research-lifecycl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airaware.dans.knaw.nl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air-checker.france-bioinformatique.fr/" TargetMode="External"/><Relationship Id="rId5" Type="http://schemas.openxmlformats.org/officeDocument/2006/relationships/hyperlink" Target="https://fairsharing.github.io/FAIR-Evaluator-FrontEnd/#!/collections/new/evaluate" TargetMode="External"/><Relationship Id="rId4" Type="http://schemas.openxmlformats.org/officeDocument/2006/relationships/hyperlink" Target="https://www.f-uji.ne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mnesia.openaire.e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sdctools.github.io/sdcMicro/" TargetMode="External"/><Relationship Id="rId4" Type="http://schemas.openxmlformats.org/officeDocument/2006/relationships/hyperlink" Target="https://arx.deidentifier.or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wtofair.dk/how-to-fair/file-format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biun.org/acceso-abierto/los-datos-de-investigacion-importan-gestiona-comparte-publica-y-reutiliza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policyfinder.jisc.ac.uk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mponline.dcc.ac.uk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rgos.openaire.eu/splash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research/participants/data/ref/h2020/grants_manual/hi/oa_pilot/h2020-hi-oa-data-mgt_en.pdf" TargetMode="External"/><Relationship Id="rId13" Type="http://schemas.openxmlformats.org/officeDocument/2006/relationships/image" Target="../media/image4.png"/><Relationship Id="rId3" Type="http://schemas.openxmlformats.org/officeDocument/2006/relationships/hyperlink" Target="https://digital.csic.es/handle/10261/173801" TargetMode="External"/><Relationship Id="rId7" Type="http://schemas.openxmlformats.org/officeDocument/2006/relationships/hyperlink" Target="https://www.openaire.eu/how-to-create-a-data-management-plan" TargetMode="External"/><Relationship Id="rId12" Type="http://schemas.openxmlformats.org/officeDocument/2006/relationships/hyperlink" Target="https://www.dcc.ac.uk/resources/data-management-plans/guidance-examples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cc.ac.uk/resources/data-management-plans/checklist" TargetMode="External"/><Relationship Id="rId11" Type="http://schemas.openxmlformats.org/officeDocument/2006/relationships/hyperlink" Target="https://dmponline.dcc.ac.uk/public_plans" TargetMode="External"/><Relationship Id="rId5" Type="http://schemas.openxmlformats.org/officeDocument/2006/relationships/hyperlink" Target="https://biblioteca.umh.es/files/2022/07/HERRAMIENTA-PARA-ELABORACION-DE-UN-PLAN-GESTION-DE-DATOS.-2docx.pdf" TargetMode="External"/><Relationship Id="rId10" Type="http://schemas.openxmlformats.org/officeDocument/2006/relationships/hyperlink" Target="https://dmptool.org/" TargetMode="External"/><Relationship Id="rId4" Type="http://schemas.openxmlformats.org/officeDocument/2006/relationships/hyperlink" Target="https://digital.csic.es/dc/politicas/preparacion-planes-gestion-datos.jsp" TargetMode="External"/><Relationship Id="rId9" Type="http://schemas.openxmlformats.org/officeDocument/2006/relationships/hyperlink" Target="https://digital.csic.es/bitstream/10261/196153/1/plan_gestion_datos_Bernal.pd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en/web/biblioteca/investigar-publicar/gestion-de-datos-de-investigacion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web/biblioteca/investigar-publicar/gestion-de-datos-de-investigacion/crea-tus-datos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web/biblioteca/investigar-publicar/gestion-de-datos-de-investigacion/crea-tus-datos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web/biblioteca/investigar-publicar/gestion-de-datos-de-investigacion/comparte-tus-datos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web/biblioteca/investigar-publicar/gestion-de-datos-de-investigacion/comparte-tus-datos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bib.gestiondedatos@um.es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ism@um.es" TargetMode="External"/><Relationship Id="rId5" Type="http://schemas.openxmlformats.org/officeDocument/2006/relationships/hyperlink" Target="mailto:susanasa@um.es" TargetMode="External"/><Relationship Id="rId4" Type="http://schemas.openxmlformats.org/officeDocument/2006/relationships/hyperlink" Target="mailto:mamm@um.es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en/web/biblioteca/investigar-publicar/gestion-de-datos-de-investigacion/ayuda/normativa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en/web/biblioteca/investigar-publicar/gestion-de-datos-de-investigacion/ayuda/otros-recursos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m.es/documents/793464/27788837/PGD.png/647ea295-7477-0e2f-4728-cb30e6e47770?t=1677599865208" TargetMode="External"/><Relationship Id="rId3" Type="http://schemas.openxmlformats.org/officeDocument/2006/relationships/hyperlink" Target="http://hdl.handle.net/10201/146580" TargetMode="External"/><Relationship Id="rId7" Type="http://schemas.openxmlformats.org/officeDocument/2006/relationships/hyperlink" Target="https://www.um.es/documents/793464/27788837/datos.jpg/2805ea1e-7b58-6abe-c8f8-2e12c7d04ec6?t=1671784570565" TargetMode="Externa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hdl.handle.net/10201/128767" TargetMode="External"/><Relationship Id="rId11" Type="http://schemas.openxmlformats.org/officeDocument/2006/relationships/hyperlink" Target="https://www.um.es/documents/d/biblioteca/pectic-2024-2027-jpg" TargetMode="External"/><Relationship Id="rId5" Type="http://schemas.openxmlformats.org/officeDocument/2006/relationships/hyperlink" Target="http://hdl.handle.net/10201/128766" TargetMode="External"/><Relationship Id="rId10" Type="http://schemas.openxmlformats.org/officeDocument/2006/relationships/hyperlink" Target="https://www.um.es/documents/d/biblioteca/horizonte-europe-1-jpg" TargetMode="External"/><Relationship Id="rId4" Type="http://schemas.openxmlformats.org/officeDocument/2006/relationships/hyperlink" Target="http://hdl.handle.net/10201/128764" TargetMode="External"/><Relationship Id="rId9" Type="http://schemas.openxmlformats.org/officeDocument/2006/relationships/hyperlink" Target="https://www.um.es/documents/d/biblioteca/ley-17-ciencia-jpg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um.um.es/digitum/handle/10201/128767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niwell.eu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web/biblioteca/investigar-publicar/gestion-de-datos-de-investigacion/euniwell-research-data-management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.gestiondedatos@um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F8D70D1-B743-9566-0E5F-EEAE799C80CB}"/>
              </a:ext>
            </a:extLst>
          </p:cNvPr>
          <p:cNvSpPr/>
          <p:nvPr/>
        </p:nvSpPr>
        <p:spPr>
          <a:xfrm>
            <a:off x="-39688" y="11468100"/>
            <a:ext cx="24422101" cy="3560763"/>
          </a:xfrm>
          <a:prstGeom prst="roundRect">
            <a:avLst/>
          </a:prstGeom>
          <a:solidFill>
            <a:srgbClr val="002129"/>
          </a:solidFill>
          <a:ln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701"/>
          </a:p>
        </p:txBody>
      </p:sp>
      <p:sp>
        <p:nvSpPr>
          <p:cNvPr id="3076" name="Título 1">
            <a:extLst>
              <a:ext uri="{FF2B5EF4-FFF2-40B4-BE49-F238E27FC236}">
                <a16:creationId xmlns:a16="http://schemas.microsoft.com/office/drawing/2014/main" id="{4634A707-2226-B534-7CB2-CC19D4DD45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5974" y="1326199"/>
            <a:ext cx="22750463" cy="4415462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s-ES" altLang="es-ES" sz="8000" dirty="0">
                <a:solidFill>
                  <a:srgbClr val="EDE9E3"/>
                </a:solidFill>
                <a:latin typeface="IBM Plex Sans"/>
              </a:rPr>
              <a:t>Tema 1. Gestión de Datos de investigación </a:t>
            </a:r>
          </a:p>
        </p:txBody>
      </p:sp>
      <p:pic>
        <p:nvPicPr>
          <p:cNvPr id="3077" name="Gráfico 7">
            <a:extLst>
              <a:ext uri="{FF2B5EF4-FFF2-40B4-BE49-F238E27FC236}">
                <a16:creationId xmlns:a16="http://schemas.microsoft.com/office/drawing/2014/main" id="{CA145495-3EEF-AB16-36AA-15C886226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1891963"/>
            <a:ext cx="6780213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430B1FE-AD36-6B0B-CD74-7EE6367918EF}"/>
              </a:ext>
            </a:extLst>
          </p:cNvPr>
          <p:cNvSpPr txBox="1"/>
          <p:nvPr/>
        </p:nvSpPr>
        <p:spPr>
          <a:xfrm>
            <a:off x="2101057" y="6685717"/>
            <a:ext cx="15121466" cy="39620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sz="4400" dirty="0">
                <a:solidFill>
                  <a:schemeClr val="bg1"/>
                </a:solidFill>
                <a:latin typeface="IBM Plex Sans" panose="020B0503050203000203" pitchFamily="34" charset="0"/>
              </a:rPr>
              <a:t>Personal formador:</a:t>
            </a:r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4400" spc="-300" dirty="0">
                <a:solidFill>
                  <a:schemeClr val="bg1"/>
                </a:solidFill>
                <a:latin typeface="IBM Plex Sans" panose="020B0503050203000203" pitchFamily="34" charset="0"/>
              </a:rPr>
              <a:t>María Ángeles Molina </a:t>
            </a:r>
            <a:r>
              <a:rPr lang="es-ES" sz="4400" spc="-300" dirty="0" err="1">
                <a:solidFill>
                  <a:schemeClr val="bg1"/>
                </a:solidFill>
                <a:latin typeface="IBM Plex Sans" panose="020B0503050203000203" pitchFamily="34" charset="0"/>
              </a:rPr>
              <a:t>Micol</a:t>
            </a:r>
            <a:endParaRPr lang="es-ES" sz="4400" spc="-300" dirty="0">
              <a:solidFill>
                <a:schemeClr val="bg1"/>
              </a:solidFill>
              <a:latin typeface="IBM Plex Sans" panose="020B0503050203000203" pitchFamily="34" charset="0"/>
            </a:endParaRPr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4400" spc="-300" dirty="0">
                <a:solidFill>
                  <a:schemeClr val="bg1"/>
                </a:solidFill>
                <a:latin typeface="IBM Plex Sans" panose="020B0503050203000203" pitchFamily="34" charset="0"/>
              </a:rPr>
              <a:t>Susana Sánchez Almarcha</a:t>
            </a:r>
          </a:p>
          <a:p>
            <a:pPr lvl="1">
              <a:lnSpc>
                <a:spcPct val="150000"/>
              </a:lnSpc>
            </a:pPr>
            <a:r>
              <a:rPr lang="es-ES" sz="4000" spc="-300" dirty="0">
                <a:solidFill>
                  <a:schemeClr val="bg1"/>
                </a:solidFill>
                <a:latin typeface="IBM Plex Sans"/>
              </a:rPr>
              <a:t>                                                                                                 Junio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9003EB-6293-47A3-E514-CF0208287464}"/>
              </a:ext>
            </a:extLst>
          </p:cNvPr>
          <p:cNvSpPr txBox="1"/>
          <p:nvPr/>
        </p:nvSpPr>
        <p:spPr>
          <a:xfrm>
            <a:off x="18922482" y="12351256"/>
            <a:ext cx="5091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chemeClr val="bg1"/>
                </a:solidFill>
                <a:latin typeface="IBM Plex Sans" panose="020B0503050203000203" pitchFamily="34" charset="0"/>
              </a:rPr>
              <a:t>Formación Corporativa</a:t>
            </a:r>
          </a:p>
          <a:p>
            <a:pPr algn="ctr"/>
            <a:r>
              <a:rPr lang="es-ES" sz="2000">
                <a:solidFill>
                  <a:schemeClr val="bg1"/>
                </a:solidFill>
                <a:latin typeface="IBM Plex Sans" panose="020B0503050203000203" pitchFamily="34" charset="0"/>
              </a:rPr>
              <a:t>Plan de Formación Corporativa 2025</a:t>
            </a: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FB887355-A2FA-11AE-30FE-BE08BCB0C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1176" y="4181187"/>
            <a:ext cx="6992937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 descr="Imagen que contiene persona, sostener, oscuro, mano&#10;&#10;Descripción generada automáticamente">
            <a:extLst>
              <a:ext uri="{FF2B5EF4-FFF2-40B4-BE49-F238E27FC236}">
                <a16:creationId xmlns:a16="http://schemas.microsoft.com/office/drawing/2014/main" id="{DA6540E6-43CA-9C2F-F2B4-9614A22B3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852" y="3228179"/>
            <a:ext cx="7540446" cy="50269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ADBC263-84E2-9A0D-CC57-708E7D056C4D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3047662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0DA586D-15B6-941A-37B2-76CB797F6A6E}"/>
              </a:ext>
            </a:extLst>
          </p:cNvPr>
          <p:cNvSpPr txBox="1"/>
          <p:nvPr/>
        </p:nvSpPr>
        <p:spPr>
          <a:xfrm>
            <a:off x="5012658" y="668338"/>
            <a:ext cx="18071277" cy="11687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1.	Fundamentos de la gestión de datos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1.1. Gestión de datos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1.2. Ciclo de vida de los datos de investigación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2.	Datos de investigación. Datos FAIR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2.1. Datos de investigación. Tipología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2.2. Datos FAIR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2.3. Herramientas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3.	Compartir y depositar datos en abierto.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</a:t>
            </a: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3.1. Compartir datos de investigación. Beneficios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3.2. Excepciones para compartir datos de investigación.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3.3. Formatos de datos de investigación.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3.4. Depósito de datos de investigación.	</a:t>
            </a:r>
          </a:p>
          <a:p>
            <a:pPr marL="742950" marR="0" lvl="0" indent="-74295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93AE89F-86BE-93C7-F979-3598A6FA9BED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FF883E02-9F6F-3107-E215-1C9FF54083C6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6" name="Gráfico 3">
              <a:extLst>
                <a:ext uri="{FF2B5EF4-FFF2-40B4-BE49-F238E27FC236}">
                  <a16:creationId xmlns:a16="http://schemas.microsoft.com/office/drawing/2014/main" id="{640E8F19-3CA0-F667-66C9-AF0FEC1820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05CF29ED-F91F-40EE-F6DA-84138431678A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33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DC8F6-1B31-CC4C-778B-C09FB31D2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4867EAE-A5F9-051A-4D00-CD639E850DB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D7EA6B-8E93-D90F-6A7C-25397CC9E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30873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Elementos multimedia en línea 1" title="Data Sharing and Management Snafu in 3 Short Acts (Higher Quality)">
            <a:hlinkClick r:id="" action="ppaction://media"/>
            <a:extLst>
              <a:ext uri="{FF2B5EF4-FFF2-40B4-BE49-F238E27FC236}">
                <a16:creationId xmlns:a16="http://schemas.microsoft.com/office/drawing/2014/main" id="{DF80A117-D30E-8099-82BB-BAE7DC7E82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65617" y="1943842"/>
            <a:ext cx="15240000" cy="86106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07054B12-EE35-43B8-F572-51758A04E3C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875EEEC5-E431-3CFC-37D7-E95C4857652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3" name="Gráfico 3">
              <a:extLst>
                <a:ext uri="{FF2B5EF4-FFF2-40B4-BE49-F238E27FC236}">
                  <a16:creationId xmlns:a16="http://schemas.microsoft.com/office/drawing/2014/main" id="{3DADB2FA-8B84-8038-12C1-A60FFDF1DB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5354BA23-199F-820E-E3F5-F0B206C8261B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70F85FC4-99A4-7C09-23CA-ED2B38D6B3E8}"/>
              </a:ext>
            </a:extLst>
          </p:cNvPr>
          <p:cNvSpPr txBox="1"/>
          <p:nvPr/>
        </p:nvSpPr>
        <p:spPr>
          <a:xfrm>
            <a:off x="895740" y="516933"/>
            <a:ext cx="1220444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600"/>
              </a:spcAft>
              <a:buAutoNum type="arabicPeriod"/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Fundamentos de la gestión de datos</a:t>
            </a:r>
          </a:p>
          <a:p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2904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61FAF-BDE7-E4A8-9DC3-F1314E5D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298494F-8F65-8308-7768-7F2DBA33508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9A2FE0-AED5-F8CD-610E-AAA4E8EA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3050838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182FEF0-E3FF-FDCC-8141-B99501B81FE0}"/>
              </a:ext>
            </a:extLst>
          </p:cNvPr>
          <p:cNvSpPr txBox="1"/>
          <p:nvPr/>
        </p:nvSpPr>
        <p:spPr>
          <a:xfrm>
            <a:off x="2029131" y="2844801"/>
            <a:ext cx="20324148" cy="708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La </a:t>
            </a:r>
            <a:r>
              <a:rPr lang="es-ES" sz="4800" b="1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gestión de datos de investigación o </a:t>
            </a:r>
            <a:r>
              <a:rPr lang="es-ES" sz="4800" b="1" i="0" u="none" strike="noStrike" baseline="0" dirty="0" err="1">
                <a:solidFill>
                  <a:srgbClr val="000000"/>
                </a:solidFill>
                <a:latin typeface="IBM Plex Sans" panose="020B0503050203000203" pitchFamily="34" charset="0"/>
              </a:rPr>
              <a:t>Research</a:t>
            </a:r>
            <a:r>
              <a:rPr lang="es-ES" sz="4800" b="1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 Data Management </a:t>
            </a: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(</a:t>
            </a:r>
            <a:r>
              <a:rPr lang="es-ES" sz="4800" b="1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RDM</a:t>
            </a: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) es un proceso que comprende las tareas de organizar, almacenar, proteger, compartir y hacer accesibles los datos generados durante un proyecto de investigación</a:t>
            </a:r>
            <a:r>
              <a:rPr lang="es-ES" sz="4800" dirty="0">
                <a:solidFill>
                  <a:srgbClr val="000000"/>
                </a:solidFill>
                <a:latin typeface="IBM Plex Sans" panose="020B0503050203000203" pitchFamily="34" charset="0"/>
              </a:rPr>
              <a:t>.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endParaRPr kumimoji="0" lang="es-ES" sz="4800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800" b="0" i="0" u="none" strike="noStrike" baseline="0" dirty="0"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Presente en todas las fases de la investigación, engloba la recopilación, organización, documentación, almacenamiento y preservación de los datos.</a:t>
            </a:r>
            <a:endParaRPr kumimoji="0" lang="es-ES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35A6DBC-9DDF-6CA8-E43C-065C05527902}"/>
              </a:ext>
            </a:extLst>
          </p:cNvPr>
          <p:cNvSpPr txBox="1"/>
          <p:nvPr/>
        </p:nvSpPr>
        <p:spPr>
          <a:xfrm>
            <a:off x="895740" y="516933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	1.1. Gestión de datos	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4571347C-9734-DCD5-D1EA-E9417593B8E8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8E0EDEB6-A136-0D42-7660-A169424BE494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3" name="Gráfico 3">
              <a:extLst>
                <a:ext uri="{FF2B5EF4-FFF2-40B4-BE49-F238E27FC236}">
                  <a16:creationId xmlns:a16="http://schemas.microsoft.com/office/drawing/2014/main" id="{D3236E86-48D8-3773-98D5-91D9C3FDD2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59C222B6-EC6F-C93E-CA90-7071ADE36665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0893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7621E-D27C-2D68-22EC-2B8299284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73C3A5E-9BE0-01A4-00A5-01B84B4CFD68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6F7D24-8E83-B12B-167D-BED4D1FB1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30873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6B34170-D544-2556-B49D-DB60DB9CE78E}"/>
              </a:ext>
            </a:extLst>
          </p:cNvPr>
          <p:cNvSpPr txBox="1"/>
          <p:nvPr/>
        </p:nvSpPr>
        <p:spPr>
          <a:xfrm>
            <a:off x="1741001" y="1937140"/>
            <a:ext cx="21436240" cy="88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80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2AD584-C4C2-8C17-AD3D-D05B3A332959}"/>
              </a:ext>
            </a:extLst>
          </p:cNvPr>
          <p:cNvSpPr txBox="1"/>
          <p:nvPr/>
        </p:nvSpPr>
        <p:spPr>
          <a:xfrm>
            <a:off x="1212981" y="892314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Ciclo de vida de los datos de investigación	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1EFA7F-5F55-967C-0D62-AC6E1DD22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789" y="1690815"/>
            <a:ext cx="13808572" cy="89662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F4E2CC5-571E-0194-4317-218DB6979F19}"/>
              </a:ext>
            </a:extLst>
          </p:cNvPr>
          <p:cNvSpPr txBox="1"/>
          <p:nvPr/>
        </p:nvSpPr>
        <p:spPr>
          <a:xfrm>
            <a:off x="5459673" y="10659577"/>
            <a:ext cx="12204440" cy="46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69670" algn="ctr">
              <a:lnSpc>
                <a:spcPct val="150000"/>
              </a:lnSpc>
            </a:pPr>
            <a:r>
              <a:rPr lang="en-GB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Fuente: BU Research Blog. Research Lifecycle</a:t>
            </a:r>
            <a:endParaRPr lang="es-ES" sz="32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17F48DBB-0E65-39EA-CA31-35E0764911CD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8F08020C-B4D8-7DE3-917F-94186889B4F6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5" name="Gráfico 3">
              <a:extLst>
                <a:ext uri="{FF2B5EF4-FFF2-40B4-BE49-F238E27FC236}">
                  <a16:creationId xmlns:a16="http://schemas.microsoft.com/office/drawing/2014/main" id="{0367593F-E6F5-BEF9-7B42-6616052DF4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8DC7CA5E-9E14-30C4-E546-824E3ED199E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424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F5D69-4322-FD65-686C-7E69D652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31BAA86-AD0B-BCC9-8137-69124C8B186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0B6BE1-E7AB-3B37-1D10-829B951E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8D90EA-2E3D-834F-F3C7-20CC3EACF703}"/>
              </a:ext>
            </a:extLst>
          </p:cNvPr>
          <p:cNvSpPr txBox="1"/>
          <p:nvPr/>
        </p:nvSpPr>
        <p:spPr>
          <a:xfrm>
            <a:off x="2029131" y="2516033"/>
            <a:ext cx="20324148" cy="913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defRPr/>
            </a:pP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El ciclo de vida de los datos describe las etapas específicas por las que pasan los datos en una investigación, desde la planificación hasta su archivo o eliminación y se corresponde con el ciclo de vida del propio proceso de investigación: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1000" b="1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000" b="1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Antes del comienzo del proyecto</a:t>
            </a: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: se redacta la primera versión del plan de gestión de datos (DMP) y se establece cómo se van a gestionar los datos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1000" b="1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000" b="1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Durante el proyecto</a:t>
            </a: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: ejecución de todas las tareas de gestión de datos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1000" b="1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000" b="1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Tras la finalización del proyecto</a:t>
            </a: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: es la fase de preservación y la difusión de los datos, así como el análisis del alcance o el uso que se hace de los mismos.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4800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endParaRPr lang="es-ES" sz="4800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0024E8-3199-B931-359F-08BAB36B95B8}"/>
              </a:ext>
            </a:extLst>
          </p:cNvPr>
          <p:cNvSpPr txBox="1"/>
          <p:nvPr/>
        </p:nvSpPr>
        <p:spPr>
          <a:xfrm>
            <a:off x="1212981" y="892314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Ciclo de vida de los datos de investigación	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8FC2219-EE2D-A86E-8502-3C5BD7F9402A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526BAB6-E2F8-761A-264D-8AB22F571E2E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9" name="Gráfico 3">
              <a:extLst>
                <a:ext uri="{FF2B5EF4-FFF2-40B4-BE49-F238E27FC236}">
                  <a16:creationId xmlns:a16="http://schemas.microsoft.com/office/drawing/2014/main" id="{7DFDCC28-C700-8794-DA05-7B3087EBB4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52AF9C4-DC8C-2C57-7BAB-D20466B30263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913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EF74F-7C84-6AF4-F845-B7719B292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F1CE343-45D6-CC08-8201-029187B7386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66CEB9-962B-293A-694B-34A149DB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3D3E72-4E76-322C-6919-52CFA82FE760}"/>
              </a:ext>
            </a:extLst>
          </p:cNvPr>
          <p:cNvSpPr txBox="1"/>
          <p:nvPr/>
        </p:nvSpPr>
        <p:spPr>
          <a:xfrm>
            <a:off x="1212981" y="892314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Ciclo de vida de los datos de investigación	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9418823-6F40-E13A-4BA1-F063E7C33F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63" t="2420" r="6176" b="2922"/>
          <a:stretch/>
        </p:blipFill>
        <p:spPr>
          <a:xfrm>
            <a:off x="5643737" y="2197101"/>
            <a:ext cx="14473064" cy="9246428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76C696D-CFF3-1C5E-793C-AA1791D038B9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4693D001-C5A7-A923-32CC-F4AFD9256A24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9" name="Gráfico 3">
              <a:extLst>
                <a:ext uri="{FF2B5EF4-FFF2-40B4-BE49-F238E27FC236}">
                  <a16:creationId xmlns:a16="http://schemas.microsoft.com/office/drawing/2014/main" id="{99E9689F-59BB-5385-E10E-A0BE066D7B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676840A-D30C-E613-9454-7EAF369E8CBE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99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85FD1-BF05-DD6D-A9B9-635FF38F0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8CB67E5-48C5-1B4C-8948-B2613BDD0FB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0591EA-ACAA-5306-157E-D23B344C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E1770E-27C6-065C-C781-52B3B69BD4D2}"/>
              </a:ext>
            </a:extLst>
          </p:cNvPr>
          <p:cNvSpPr txBox="1"/>
          <p:nvPr/>
        </p:nvSpPr>
        <p:spPr>
          <a:xfrm>
            <a:off x="1063691" y="442775"/>
            <a:ext cx="122044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2. Datos de investigación. Datos FAIR</a:t>
            </a:r>
          </a:p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	2.1. Datos de investigación. Tipología</a:t>
            </a:r>
          </a:p>
          <a:p>
            <a:pPr>
              <a:spcAft>
                <a:spcPts val="600"/>
              </a:spcAft>
            </a:pPr>
            <a:r>
              <a:rPr lang="es-ES" dirty="0"/>
              <a:t>	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56FBCE2-B025-8C92-C829-CB9E3756B9FF}"/>
              </a:ext>
            </a:extLst>
          </p:cNvPr>
          <p:cNvSpPr txBox="1"/>
          <p:nvPr/>
        </p:nvSpPr>
        <p:spPr>
          <a:xfrm>
            <a:off x="1615719" y="3223223"/>
            <a:ext cx="20023494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defRPr/>
            </a:pP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“Los datos de investigación lo componen cualquier dato creado en el transcurso del ciclo completo de una investigación”</a:t>
            </a:r>
          </a:p>
          <a:p>
            <a:pPr indent="228600">
              <a:lnSpc>
                <a:spcPct val="115000"/>
              </a:lnSpc>
              <a:spcAft>
                <a:spcPts val="1200"/>
              </a:spcAft>
              <a:defRPr/>
            </a:pPr>
            <a:endParaRPr lang="es-ES" sz="4000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  <a:defRPr/>
            </a:pP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“Los datos de investigación son todo aquel material que ha sido generado, recopilado, observado o registrado durante el ciclo de vida de un proyecto de investigación y que se utiliza como evidencia de un proceso de investigación, está reconocido por la comunidad científica y sirve para validar los resultados de la investigación y garantizar su reproducibilidad”</a:t>
            </a:r>
          </a:p>
          <a:p>
            <a:pPr indent="228600">
              <a:lnSpc>
                <a:spcPct val="115000"/>
              </a:lnSpc>
              <a:spcAft>
                <a:spcPts val="1200"/>
              </a:spcAft>
              <a:defRPr/>
            </a:pPr>
            <a:endParaRPr lang="es-ES" sz="4000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endParaRPr lang="es-ES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84BBFEF-2900-63EC-C51D-F44D37C52C2C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C319A271-8AA4-D7DF-01A8-03A40CC9FD78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263910FF-725E-0BEA-896A-B9928A8EA8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21E1DA79-DD2F-63AD-77EA-62DBF15976CD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771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2560E-8099-1E27-E2EF-CCC2F3E44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21A8455-26FF-62C7-3361-F3A4C5FE894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851F79-DB5C-AF70-0520-27064686D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9E40AFD-CA7C-EFB9-EE3B-1474AB479772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2.1. Datos de investigación. </a:t>
            </a:r>
          </a:p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Tipología</a:t>
            </a:r>
          </a:p>
          <a:p>
            <a:pPr>
              <a:spcAft>
                <a:spcPts val="600"/>
              </a:spcAft>
            </a:pPr>
            <a:r>
              <a:rPr lang="es-ES" dirty="0"/>
              <a:t>	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ECE3150-FC4A-EB83-1359-716C60663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015" y="502478"/>
            <a:ext cx="10433467" cy="10965622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C26E05F-72B4-8BFC-7A5F-F14BE6D6FC72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CCBED237-09F1-D254-D30F-1082DBC56FA9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70C77606-9894-3E00-FF3A-F92C8F237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07A03D3-1AA3-9375-0CB0-C976C4AEDB40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03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7BACB-ACFC-0D18-F2DC-371D9855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4480667-DA15-9C47-058F-62D37B79431F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57EF1E-3BC6-F50A-8EF1-C74045103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291" y="1600200"/>
            <a:ext cx="10362526" cy="8702676"/>
          </a:xfrm>
        </p:spPr>
        <p:txBody>
          <a:bodyPr>
            <a:normAutofit fontScale="25000" lnSpcReduction="20000"/>
          </a:bodyPr>
          <a:lstStyle/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</a:rPr>
              <a:t>		</a:t>
            </a: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Textuales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Numéricos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Multimedia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Estructurados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Código de software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Específicos de una disciplina</a:t>
            </a:r>
          </a:p>
          <a:p>
            <a:pPr marL="0" lvl="0" indent="0">
              <a:lnSpc>
                <a:spcPct val="120000"/>
              </a:lnSpc>
              <a:buNone/>
            </a:pPr>
            <a:endParaRPr lang="es-ES" sz="112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s-ES" sz="11200">
              <a:solidFill>
                <a:srgbClr val="00000A"/>
              </a:solidFill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9600">
                <a:solidFill>
                  <a:srgbClr val="0000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Datos observacionales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computacionales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experimentales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de simulación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de referencia 			</a:t>
            </a:r>
          </a:p>
          <a:p>
            <a:pPr marL="0" lvl="0" indent="0">
              <a:lnSpc>
                <a:spcPct val="120000"/>
              </a:lnSpc>
              <a:buNone/>
            </a:pPr>
            <a:endParaRPr lang="es-ES" sz="112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B5C518-E701-D1BF-F27A-1811B0FBD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6369D9F-F143-6730-8480-0CC73B240024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2.1. Datos de investigación. Tipología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sp>
        <p:nvSpPr>
          <p:cNvPr id="8" name="Abrir llave 7">
            <a:extLst>
              <a:ext uri="{FF2B5EF4-FFF2-40B4-BE49-F238E27FC236}">
                <a16:creationId xmlns:a16="http://schemas.microsoft.com/office/drawing/2014/main" id="{42BAEB98-5894-1B0F-CD60-071103C90D8B}"/>
              </a:ext>
            </a:extLst>
          </p:cNvPr>
          <p:cNvSpPr/>
          <p:nvPr/>
        </p:nvSpPr>
        <p:spPr>
          <a:xfrm>
            <a:off x="4514850" y="2038350"/>
            <a:ext cx="1181100" cy="3676650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BF1F22B-A267-FDBF-326F-D62464AF10E6}"/>
              </a:ext>
            </a:extLst>
          </p:cNvPr>
          <p:cNvSpPr/>
          <p:nvPr/>
        </p:nvSpPr>
        <p:spPr>
          <a:xfrm>
            <a:off x="1828475" y="3544085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Formato</a:t>
            </a: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71E25C82-AD8D-4804-8D35-596FA3D9501A}"/>
              </a:ext>
            </a:extLst>
          </p:cNvPr>
          <p:cNvSpPr/>
          <p:nvPr/>
        </p:nvSpPr>
        <p:spPr>
          <a:xfrm>
            <a:off x="4549450" y="6880224"/>
            <a:ext cx="1146500" cy="3287714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3961DAE-2DBB-7DF0-AFAA-5A3F5B566111}"/>
              </a:ext>
            </a:extLst>
          </p:cNvPr>
          <p:cNvSpPr/>
          <p:nvPr/>
        </p:nvSpPr>
        <p:spPr>
          <a:xfrm>
            <a:off x="1977700" y="8079979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Metodología aplicada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996EBC13-1322-DB55-7E37-A9E89C5B86CF}"/>
              </a:ext>
            </a:extLst>
          </p:cNvPr>
          <p:cNvSpPr txBox="1">
            <a:spLocks/>
          </p:cNvSpPr>
          <p:nvPr/>
        </p:nvSpPr>
        <p:spPr>
          <a:xfrm>
            <a:off x="12479338" y="1504604"/>
            <a:ext cx="11955598" cy="8702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Datos primarios o sin procesar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procesados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analizados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s-ES" sz="11200">
              <a:solidFill>
                <a:srgbClr val="00000A"/>
              </a:solidFill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Documentos de texto electrónicos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Planillas de datos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Cuadernos de campo o anotaciones de laboratorio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		Cuestionarios o transcripciones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		Fotografías o películas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		Registros sonoros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Muestras, artefactos, especímenes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Objetos digitales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Bases de datos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Metadatos o esquemas de metadatos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Objetos físicos </a:t>
            </a:r>
          </a:p>
          <a:p>
            <a:pPr marL="0" indent="0">
              <a:buNone/>
            </a:pPr>
            <a:endParaRPr lang="es-ES"/>
          </a:p>
        </p:txBody>
      </p:sp>
      <p:sp>
        <p:nvSpPr>
          <p:cNvPr id="15" name="Abrir llave 14">
            <a:extLst>
              <a:ext uri="{FF2B5EF4-FFF2-40B4-BE49-F238E27FC236}">
                <a16:creationId xmlns:a16="http://schemas.microsoft.com/office/drawing/2014/main" id="{C2EE2273-A1D3-EF4F-0A16-E70F630192E9}"/>
              </a:ext>
            </a:extLst>
          </p:cNvPr>
          <p:cNvSpPr/>
          <p:nvPr/>
        </p:nvSpPr>
        <p:spPr>
          <a:xfrm>
            <a:off x="15322647" y="1847849"/>
            <a:ext cx="1141531" cy="1931811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8CFBF9E-F4A6-81E8-D1B6-CE2A209BCA40}"/>
              </a:ext>
            </a:extLst>
          </p:cNvPr>
          <p:cNvSpPr/>
          <p:nvPr/>
        </p:nvSpPr>
        <p:spPr>
          <a:xfrm>
            <a:off x="12719724" y="2343150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Nivel de procesamiento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6EE4B0D-2564-0262-6D63-CB987FEF33BD}"/>
              </a:ext>
            </a:extLst>
          </p:cNvPr>
          <p:cNvSpPr/>
          <p:nvPr/>
        </p:nvSpPr>
        <p:spPr>
          <a:xfrm>
            <a:off x="12546325" y="7293539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Tipología</a:t>
            </a:r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2420B008-F942-29C8-2E5A-0D71768A9EF5}"/>
              </a:ext>
            </a:extLst>
          </p:cNvPr>
          <p:cNvSpPr/>
          <p:nvPr/>
        </p:nvSpPr>
        <p:spPr>
          <a:xfrm>
            <a:off x="15118075" y="4476291"/>
            <a:ext cx="1346103" cy="6569535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60F39E6-DE17-BF7F-C825-9E5965B268D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1E71BEF-CA0F-8501-5188-AA6A98AEE40B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0" name="Gráfico 3">
              <a:extLst>
                <a:ext uri="{FF2B5EF4-FFF2-40B4-BE49-F238E27FC236}">
                  <a16:creationId xmlns:a16="http://schemas.microsoft.com/office/drawing/2014/main" id="{FD39E78B-BFA8-670A-BCBD-22B2D1092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FF26512-E55F-5FAB-312D-0B2635E0CB30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823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3F081-F628-EF1A-A7B1-0B1F2EBFC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2531615-A11F-3BA1-7D8B-BBF13234612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C7BBEE8-0E2E-F92F-E99B-7F1B0C92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7464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CE80AFA-A55A-8487-F897-BDBF8898BE3E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2. Datos FAIR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8" name="Imagen 7" descr="Imagen que contiene Texto&#10;&#10;Descripción generada automáticamente">
            <a:extLst>
              <a:ext uri="{FF2B5EF4-FFF2-40B4-BE49-F238E27FC236}">
                <a16:creationId xmlns:a16="http://schemas.microsoft.com/office/drawing/2014/main" id="{46954D4C-EFE8-2C35-2097-6C673AC62A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780" b="12362"/>
          <a:stretch/>
        </p:blipFill>
        <p:spPr>
          <a:xfrm>
            <a:off x="2324100" y="1466229"/>
            <a:ext cx="20310475" cy="1018442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5C4BF986-3F11-09D2-BF90-F6A7C3A9FF3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FE42639F-B694-6869-7F8F-18015A401ACB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733242F6-DFE8-A865-6C58-AB647A7E8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4AC2172-F00F-BCA1-85F6-4B466E404BD9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327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1DB76-DD59-0845-E4CB-83795A58B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67F55D9-375D-B148-23F4-1A46702D2946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8EC34A-4988-7436-180B-B264F7236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D5115A-CDAD-D39A-A928-6F3D31C99913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3. Herramientas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8BC9686-18F0-1D6D-9C4E-052FEE56447E}"/>
              </a:ext>
            </a:extLst>
          </p:cNvPr>
          <p:cNvSpPr txBox="1"/>
          <p:nvPr/>
        </p:nvSpPr>
        <p:spPr>
          <a:xfrm>
            <a:off x="3020314" y="2126076"/>
            <a:ext cx="19088099" cy="7573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s-ES" sz="36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FAIR-</a:t>
            </a:r>
            <a:r>
              <a:rPr lang="es-ES" sz="3600" u="sng" dirty="0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Aware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</a:t>
            </a:r>
            <a:r>
              <a:rPr lang="es-ES" sz="3600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herramienta diseñada para evaluar y mejorar la adherencia de los datos y recursos de investigación a los principios </a:t>
            </a:r>
            <a:r>
              <a:rPr lang="es-ES" sz="3600" b="1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FAIR</a:t>
            </a:r>
            <a:r>
              <a:rPr lang="es-ES" sz="3600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.</a:t>
            </a: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s-ES" sz="36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F-UJI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herramienta</a:t>
            </a:r>
            <a:r>
              <a:rPr lang="es-ES" sz="3600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 automatizada diseñada para evaluar la calidad de los datos científicos de acuerdo con los principios </a:t>
            </a:r>
            <a:r>
              <a:rPr lang="es-ES" sz="3600" b="1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FAIR.</a:t>
            </a: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s-ES" sz="3600" u="sng" dirty="0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5"/>
              </a:rPr>
              <a:t>The</a:t>
            </a:r>
            <a:r>
              <a:rPr lang="es-ES" sz="36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5"/>
              </a:rPr>
              <a:t> FAIR </a:t>
            </a:r>
            <a:r>
              <a:rPr lang="es-ES" sz="3600" u="sng" dirty="0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5"/>
              </a:rPr>
              <a:t>Evaluator</a:t>
            </a:r>
            <a:r>
              <a:rPr lang="es-ES" sz="36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5"/>
              </a:rPr>
              <a:t> Tool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s-ES" sz="3600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herramienta en línea que permite evaluar el grado en que sus datos cumplen con los principios </a:t>
            </a:r>
            <a:r>
              <a:rPr lang="es-ES" sz="3600" b="1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FAIR.</a:t>
            </a: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s-ES" sz="3600" dirty="0">
                <a:solidFill>
                  <a:srgbClr val="007F9D"/>
                </a:solidFill>
                <a:latin typeface="IBM Plex Sans" panose="020B0503050203000203" pitchFamily="34" charset="0"/>
                <a:hlinkClick r:id="rId6"/>
              </a:rPr>
              <a:t>FAIR-</a:t>
            </a:r>
            <a:r>
              <a:rPr lang="es-ES" sz="3600" dirty="0" err="1">
                <a:solidFill>
                  <a:srgbClr val="007F9D"/>
                </a:solidFill>
                <a:latin typeface="IBM Plex Sans" panose="020B0503050203000203" pitchFamily="34" charset="0"/>
                <a:hlinkClick r:id="rId6"/>
              </a:rPr>
              <a:t>Checker</a:t>
            </a:r>
            <a:r>
              <a:rPr lang="es-ES" sz="3600" dirty="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, aprovecha las tecnologías de la web semántica para verificar que los metadatos utilicen estándares y ontologías reconocidas o vocabularios controlados.</a:t>
            </a: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0830685-4FC8-5159-B6CF-5073DCB5BA30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A879B78-2132-77A6-6A1A-92D0EFD68C22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B7025831-10BA-7539-0632-B80C80138F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4C9DBCD4-A5F8-042D-F4E6-FAE68FA859E5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03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D7983-E442-6C2F-F208-8E01B8971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711CB5FF-351C-BAC9-E463-079482B26A0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325091-E929-D41D-262F-4A6EE6DCB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A86D5A-AE22-9504-06BE-653BE96D660B}"/>
              </a:ext>
            </a:extLst>
          </p:cNvPr>
          <p:cNvSpPr txBox="1"/>
          <p:nvPr/>
        </p:nvSpPr>
        <p:spPr>
          <a:xfrm>
            <a:off x="1046293" y="537377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3.1. Compartir datos de investigación. Beneficios</a:t>
            </a:r>
          </a:p>
          <a:p>
            <a:pPr>
              <a:spcAft>
                <a:spcPts val="600"/>
              </a:spcAft>
            </a:pPr>
            <a:r>
              <a:rPr lang="es-ES" dirty="0"/>
              <a:t>	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260CC26-8E09-5F22-0634-ED96F05CD837}"/>
              </a:ext>
            </a:extLst>
          </p:cNvPr>
          <p:cNvGrpSpPr/>
          <p:nvPr/>
        </p:nvGrpSpPr>
        <p:grpSpPr>
          <a:xfrm>
            <a:off x="368300" y="119300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981361BF-7765-04F2-284E-E2A7FC3A9AA9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272CAE67-BB69-F957-001A-1661DBE0B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8F92C25B-6CA1-BD1D-E3D7-CBF85C06A3FE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CEF31086-F881-B32D-2E41-2B7980CA41BE}"/>
              </a:ext>
            </a:extLst>
          </p:cNvPr>
          <p:cNvSpPr txBox="1"/>
          <p:nvPr/>
        </p:nvSpPr>
        <p:spPr>
          <a:xfrm>
            <a:off x="6573838" y="3320933"/>
            <a:ext cx="1169550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800" dirty="0">
                <a:latin typeface="IBM Plex Sans" panose="020B0503050203000203" pitchFamily="34" charset="0"/>
              </a:rPr>
              <a:t> Equipos de investigación.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800" dirty="0">
                <a:latin typeface="IBM Plex Sans" panose="020B0503050203000203" pitchFamily="34" charset="0"/>
              </a:rPr>
              <a:t> Agencias públicas de investigación.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800" dirty="0">
                <a:latin typeface="IBM Plex Sans" panose="020B0503050203000203" pitchFamily="34" charset="0"/>
              </a:rPr>
              <a:t> Universidades.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800" dirty="0">
                <a:latin typeface="IBM Plex Sans" panose="020B0503050203000203" pitchFamily="34" charset="0"/>
              </a:rPr>
              <a:t> Centros de datos científicos.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800" dirty="0">
                <a:latin typeface="IBM Plex Sans" panose="020B0503050203000203" pitchFamily="34" charset="0"/>
              </a:rPr>
              <a:t> Bibliotecas, archivos y museos.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800" dirty="0">
                <a:latin typeface="IBM Plex Sans" panose="020B0503050203000203" pitchFamily="34" charset="0"/>
              </a:rPr>
              <a:t> Estudiantes y ciudadanos en general.</a:t>
            </a:r>
          </a:p>
        </p:txBody>
      </p:sp>
    </p:spTree>
    <p:extLst>
      <p:ext uri="{BB962C8B-B14F-4D97-AF65-F5344CB8AC3E}">
        <p14:creationId xmlns:p14="http://schemas.microsoft.com/office/powerpoint/2010/main" val="2436833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62B67-A00A-4836-6458-E769F3795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94058B2-D948-3C3F-64BB-D24C5AC472D8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ACF236-070F-82D6-37DB-A1CAD7D2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43226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16A5C0-7557-0282-18A3-47E7078A1517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600"/>
              </a:spcAft>
              <a:buAutoNum type="arabicPeriod" startAt="3"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Compartir y depositar datos en abierto.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3.1. Beneficios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A81E03F3-BAE7-106B-8AEA-50517B7E7C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605"/>
          <a:stretch/>
        </p:blipFill>
        <p:spPr>
          <a:xfrm>
            <a:off x="3962400" y="320675"/>
            <a:ext cx="17801880" cy="12202501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0D551EBC-E7A4-1B50-E6CA-138280487BE2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3E270117-0861-D7E8-1FC3-F96BBE776808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A5E2ABFC-B5E2-6371-B836-CBF1AAAEF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7FD78D-9916-E5A1-1E8C-640F3320C35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0703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5BA29-9732-5C5D-F564-B957ED66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EF220E3-03B9-DDE3-F56B-F7BDFE80E7A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9162F5-1508-B411-B024-54535B59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5934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374189-0E2B-DC1F-0D48-C7B640E96AA1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600"/>
              </a:spcAft>
              <a:buAutoNum type="arabicPeriod" startAt="3"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Compartir y depositar datos en abierto.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3.1. Beneficios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8D600851-A823-1BCD-5B54-AC4DFC64C3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7" t="1587" r="2129" b="-1587"/>
          <a:stretch/>
        </p:blipFill>
        <p:spPr>
          <a:xfrm>
            <a:off x="4152900" y="2045152"/>
            <a:ext cx="16376801" cy="957489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7D222C4F-086C-CF46-0ACA-653C10EDD66B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BD0C3C54-EE1D-589D-F6D7-548B79949F20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91ECD07F-519B-4042-6C68-EC28D6DFB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7F942FD-FBAB-59BE-48A9-89FE31F92FB1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1828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BD8EB-0E26-C13F-A497-11B9429D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C15B0A6-4A13-2032-C2F0-B38243A4B70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01317E-1089-453C-CE3E-7840D0B68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E9A346E-F388-9C7B-B5D5-5042AB381AB8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3.2. Excepciones para compartir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2BDB93-4239-4944-EC3C-6FFEFE0BAD47}"/>
              </a:ext>
            </a:extLst>
          </p:cNvPr>
          <p:cNvSpPr txBox="1"/>
          <p:nvPr/>
        </p:nvSpPr>
        <p:spPr>
          <a:xfrm>
            <a:off x="1255727" y="1843158"/>
            <a:ext cx="21870955" cy="8014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s-ES" sz="4400" b="1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4400" b="1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Propiedad de los datos: </a:t>
            </a:r>
          </a:p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4400" b="1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Valor financiero o propiedad intelectual: </a:t>
            </a:r>
          </a:p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4400" b="1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Datos sensibles: 			</a:t>
            </a: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r>
              <a:rPr lang="es-ES" sz="44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Persona identificada públicamente </a:t>
            </a: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E9D44D57-BAA5-73C8-7E84-A7EA3C99B354}"/>
              </a:ext>
            </a:extLst>
          </p:cNvPr>
          <p:cNvCxnSpPr>
            <a:cxnSpLocks/>
          </p:cNvCxnSpPr>
          <p:nvPr/>
        </p:nvCxnSpPr>
        <p:spPr>
          <a:xfrm flipV="1">
            <a:off x="10946009" y="7164701"/>
            <a:ext cx="1914132" cy="8780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07A7E26-99E1-9467-59AD-CD24272FBC06}"/>
              </a:ext>
            </a:extLst>
          </p:cNvPr>
          <p:cNvSpPr txBox="1"/>
          <p:nvPr/>
        </p:nvSpPr>
        <p:spPr>
          <a:xfrm>
            <a:off x="13052178" y="6714038"/>
            <a:ext cx="7091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latin typeface="IBM Plex Sans" panose="020B0503050203000203" pitchFamily="34" charset="0"/>
              </a:rPr>
              <a:t>Consentimiento informado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86F5C98-0378-871D-BCCA-277BF2A84ECE}"/>
              </a:ext>
            </a:extLst>
          </p:cNvPr>
          <p:cNvSpPr txBox="1"/>
          <p:nvPr/>
        </p:nvSpPr>
        <p:spPr>
          <a:xfrm>
            <a:off x="13198910" y="8576769"/>
            <a:ext cx="88749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err="1">
                <a:latin typeface="IBM Plex Sans" panose="020B0503050203000203" pitchFamily="34" charset="0"/>
              </a:rPr>
              <a:t>Anonimización</a:t>
            </a:r>
            <a:r>
              <a:rPr lang="es-ES" sz="4400">
                <a:latin typeface="IBM Plex Sans" panose="020B0503050203000203" pitchFamily="34" charset="0"/>
              </a:rPr>
              <a:t> / </a:t>
            </a:r>
            <a:r>
              <a:rPr lang="es-ES" sz="4400" err="1">
                <a:latin typeface="IBM Plex Sans" panose="020B0503050203000203" pitchFamily="34" charset="0"/>
              </a:rPr>
              <a:t>Seudonimización</a:t>
            </a:r>
            <a:endParaRPr lang="es-ES" sz="4400">
              <a:latin typeface="IBM Plex Sans" panose="020B0503050203000203" pitchFamily="34" charset="0"/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9377630A-96B5-C700-06CF-74266FD3F606}"/>
              </a:ext>
            </a:extLst>
          </p:cNvPr>
          <p:cNvCxnSpPr>
            <a:cxnSpLocks/>
          </p:cNvCxnSpPr>
          <p:nvPr/>
        </p:nvCxnSpPr>
        <p:spPr>
          <a:xfrm>
            <a:off x="11066429" y="8565553"/>
            <a:ext cx="1940444" cy="3959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" name="Grupo 1">
            <a:extLst>
              <a:ext uri="{FF2B5EF4-FFF2-40B4-BE49-F238E27FC236}">
                <a16:creationId xmlns:a16="http://schemas.microsoft.com/office/drawing/2014/main" id="{EE7D3223-A0F0-4DE6-1EBE-71CDE58C797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D97FE6C5-0FA2-5A4A-6E6C-6D2B0DB97874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2" name="Gráfico 3">
              <a:extLst>
                <a:ext uri="{FF2B5EF4-FFF2-40B4-BE49-F238E27FC236}">
                  <a16:creationId xmlns:a16="http://schemas.microsoft.com/office/drawing/2014/main" id="{1EE73C51-4FB8-54E4-B4ED-5A1E42000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F01AC9C8-0AFC-B1A6-6F09-869C517D55C4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0882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97C46-FD8B-FE29-23DF-33A4FF2F2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F935F18-4FA3-49BB-878D-1BBA122C93F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164C89-30D4-A7EE-6322-695ED9BF7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71BBD65-BF0A-3220-168B-E1FE636B45B4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3.2. Excepciones para compartir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54E9EA-F5DC-4F7C-E59A-0353F05E1358}"/>
              </a:ext>
            </a:extLst>
          </p:cNvPr>
          <p:cNvSpPr txBox="1"/>
          <p:nvPr/>
        </p:nvSpPr>
        <p:spPr>
          <a:xfrm>
            <a:off x="1389466" y="2536825"/>
            <a:ext cx="21870955" cy="7245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Amnesia</a:t>
            </a:r>
            <a:r>
              <a:rPr lang="es-ES" sz="44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, desarrollado por </a:t>
            </a:r>
            <a:r>
              <a:rPr lang="es-ES" sz="4400" err="1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OpenAIRE</a:t>
            </a:r>
            <a:r>
              <a:rPr lang="es-ES" sz="44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 para anonimizar conjuntos de datos</a:t>
            </a:r>
            <a:endParaRPr lang="es-ES" sz="4400" b="1" u="sng">
              <a:latin typeface="IBM Plex Sans" panose="020B0503050203000203" pitchFamily="34" charset="0"/>
              <a:ea typeface="IBM Plex Sans" panose="020B0503050203000203" pitchFamily="34" charset="0"/>
            </a:endParaRPr>
          </a:p>
          <a:p>
            <a:pPr marL="10287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4"/>
              </a:rPr>
              <a:t>ARX Data </a:t>
            </a:r>
            <a:r>
              <a:rPr lang="es-ES" sz="44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4"/>
              </a:rPr>
              <a:t>Anonymization</a:t>
            </a: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4"/>
              </a:rPr>
              <a:t> Tool</a:t>
            </a:r>
            <a:r>
              <a:rPr lang="es-ES" sz="4400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 herramienta de código abierto, útil para anonimizar bases de datos tabulares y tiene varias técnicas adaptadas a diferentes tipos de datos, incluidos los datos sensibles.</a:t>
            </a: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10287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5"/>
              </a:rPr>
              <a:t>sdcMicro</a:t>
            </a: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5"/>
              </a:rPr>
              <a:t>:</a:t>
            </a:r>
            <a:r>
              <a:rPr lang="es-ES" sz="4400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 herramienta en R diseñada para la </a:t>
            </a:r>
            <a:r>
              <a:rPr lang="es-ES" sz="4400" err="1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microanonimización</a:t>
            </a:r>
            <a:r>
              <a:rPr lang="es-ES" sz="4400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, especialmente útil para datos tabulares</a:t>
            </a: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890EB92-3EE4-9F7A-06A0-1E953CA4031E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2E817A5-8D60-D0DE-248E-E3CC2668E927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C855A546-C107-E63D-4B6D-E708C02678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FF9E115F-8D0D-504F-32EF-D308026A4C23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9147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E6B96-662E-A360-38E0-0FEE82399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AE2FB2E-655B-6C58-857C-22F46F04261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D46F8F-21E7-7025-70AB-C7EA8D9FB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658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4F4E74-60B9-E3C5-FF0E-44B396B1D120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3.3. Formatos de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EC207A9-D399-DD84-D66E-15223944B29E}"/>
              </a:ext>
            </a:extLst>
          </p:cNvPr>
          <p:cNvSpPr txBox="1"/>
          <p:nvPr/>
        </p:nvSpPr>
        <p:spPr>
          <a:xfrm>
            <a:off x="2143158" y="1904714"/>
            <a:ext cx="21870955" cy="10523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69670" algn="l">
              <a:spcAft>
                <a:spcPts val="1800"/>
              </a:spcAft>
            </a:pPr>
            <a:r>
              <a:rPr lang="es-ES" sz="4000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Comprimidores</a:t>
            </a: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 TAR, GZIP, ZIP</a:t>
            </a: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Bases de datos: XML, CSV, JSON</a:t>
            </a: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Geoespaciales: SHP, DBF, </a:t>
            </a:r>
            <a:r>
              <a:rPr lang="es-ES" sz="4000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GeoTIFF</a:t>
            </a: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</a:t>
            </a:r>
            <a:r>
              <a:rPr lang="es-ES" sz="4000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NetCDF</a:t>
            </a:r>
            <a:endParaRPr lang="es-ES" sz="40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Video: MPEG, AVI, MXF, MKV</a:t>
            </a:r>
          </a:p>
          <a:p>
            <a:pPr marL="1169670" algn="l">
              <a:spcAft>
                <a:spcPts val="1800"/>
              </a:spcAft>
            </a:pPr>
            <a:r>
              <a:rPr lang="en-GB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Sonido: WAVE, AIFF, MP3, MXF FLAC</a:t>
            </a:r>
            <a:endParaRPr lang="es-ES" sz="40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Estadísticas: DTA, POR, SAS, SAV</a:t>
            </a: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Imágenes: TIFF, JPEG, PDF, DNG, GIF, BMP, SVG</a:t>
            </a: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 tabulares: CSV, TXT</a:t>
            </a:r>
          </a:p>
          <a:p>
            <a:pPr marL="1169670" algn="l">
              <a:spcAft>
                <a:spcPts val="1800"/>
              </a:spcAft>
            </a:pPr>
            <a:r>
              <a:rPr lang="es-ES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Texto: XML, PDF / A, HTML, JSON, TXT, RTF</a:t>
            </a:r>
          </a:p>
          <a:p>
            <a:pPr marL="1169670" algn="l">
              <a:spcAft>
                <a:spcPts val="1800"/>
              </a:spcAft>
            </a:pPr>
            <a:r>
              <a:rPr lang="en-GB" sz="40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Archivo web: WARC</a:t>
            </a:r>
            <a:endParaRPr lang="es-ES" sz="40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l">
              <a:lnSpc>
                <a:spcPct val="115000"/>
              </a:lnSpc>
            </a:pPr>
            <a:endParaRPr lang="en-GB" sz="3000" u="sng" dirty="0">
              <a:solidFill>
                <a:srgbClr val="0000FF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  <a:hlinkClick r:id="rId3"/>
            </a:endParaRPr>
          </a:p>
          <a:p>
            <a:pPr marL="1169670" algn="l">
              <a:lnSpc>
                <a:spcPct val="115000"/>
              </a:lnSpc>
            </a:pPr>
            <a:r>
              <a:rPr lang="en-GB" sz="30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Fuente: How to FAIR (</a:t>
            </a:r>
            <a:r>
              <a:rPr lang="en-GB" sz="3000" u="sng" dirty="0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s.f.</a:t>
            </a:r>
            <a:r>
              <a:rPr lang="en-GB" sz="30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) </a:t>
            </a:r>
            <a:r>
              <a:rPr lang="es-ES" sz="30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File </a:t>
            </a:r>
            <a:r>
              <a:rPr lang="es-ES" sz="3000" u="sng" dirty="0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formats</a:t>
            </a:r>
            <a:r>
              <a:rPr lang="es-ES" sz="3000" u="sng" dirty="0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3"/>
              </a:rPr>
              <a:t>.</a:t>
            </a:r>
            <a:endParaRPr lang="es-ES" sz="30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 dirty="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7C9B086-B9E1-2C4B-629C-1271ED3E3E5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C495F8A4-2557-D28C-13DD-008C891EE1CC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C75001D4-F394-9218-6326-0DB79D357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8746BEBE-99D6-0B09-B088-864FEF00B374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9302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B3DB8-CE43-58DD-1101-74CE0D2A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43C1C09-C738-8133-EC73-EEABB7B8C01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12C899-33D2-D672-4CBF-D89993C7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45B011-8207-E572-B7DB-EE4D169B0DAA}"/>
              </a:ext>
            </a:extLst>
          </p:cNvPr>
          <p:cNvSpPr txBox="1"/>
          <p:nvPr/>
        </p:nvSpPr>
        <p:spPr>
          <a:xfrm>
            <a:off x="669925" y="409610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3.4. Depósito de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F26E9C-684A-9D69-5C9C-EF37046B9780}"/>
              </a:ext>
            </a:extLst>
          </p:cNvPr>
          <p:cNvSpPr txBox="1"/>
          <p:nvPr/>
        </p:nvSpPr>
        <p:spPr>
          <a:xfrm>
            <a:off x="5366302" y="5386579"/>
            <a:ext cx="17456377" cy="6752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latin typeface="IBM Plex Sans" panose="020B0503050203000203" pitchFamily="34" charset="0"/>
              </a:rPr>
              <a:t>Cumple con los criterios FAIR.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latin typeface="IBM Plex Sans" panose="020B0503050203000203" pitchFamily="34" charset="0"/>
              </a:rPr>
              <a:t>Permite almacenar datos con distintos tipos de licencias y de formatos.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latin typeface="IBM Plex Sans" panose="020B0503050203000203" pitchFamily="34" charset="0"/>
              </a:rPr>
              <a:t>Proporciona visibilidad, lo que conllevará un mayor impacto.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latin typeface="IBM Plex Sans" panose="020B0503050203000203" pitchFamily="34" charset="0"/>
              </a:rPr>
              <a:t>Garantiza la preservación a largo plazo de los datos y los metadatos.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latin typeface="IBM Plex Sans" panose="020B0503050203000203" pitchFamily="34" charset="0"/>
              </a:rPr>
              <a:t>Se integra con otras infraestructuras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latin typeface="IBM Plex Sans" panose="020B0503050203000203" pitchFamily="34" charset="0"/>
              </a:rPr>
              <a:t>Facilite guías y protocolos de actuación.</a:t>
            </a: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 dirty="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BD1546F-9B53-3276-96A0-C07D5354685F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8919C885-2F3E-9A27-1BC5-E5CF21B24574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D954E2ED-A10C-F9C0-13FB-D2A790752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32B63A7C-42BC-950B-8F56-73CD4C8056A8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546BFEFE-5330-0C60-A7AC-5FEAE5354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93" y="2151911"/>
            <a:ext cx="5428642" cy="193774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22F68F6-6DC9-3662-2161-796A9166786C}"/>
              </a:ext>
            </a:extLst>
          </p:cNvPr>
          <p:cNvSpPr txBox="1"/>
          <p:nvPr/>
        </p:nvSpPr>
        <p:spPr>
          <a:xfrm>
            <a:off x="5366302" y="1705715"/>
            <a:ext cx="21870955" cy="395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Un Repositorio para preservar los datos de investigación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Preferiblemente, utilizar el Repositorio Institucional de datos de la institución o </a:t>
            </a:r>
          </a:p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3600" dirty="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Utilizar un repositorio de datos gratuito, como Zenodo.</a:t>
            </a:r>
          </a:p>
          <a:p>
            <a:pPr marR="47625" lvl="4">
              <a:lnSpc>
                <a:spcPct val="150000"/>
              </a:lnSpc>
              <a:spcBef>
                <a:spcPts val="1200"/>
              </a:spcBef>
            </a:pPr>
            <a:endParaRPr lang="es-ES" sz="4400" dirty="0">
              <a:solidFill>
                <a:srgbClr val="222222"/>
              </a:solidFill>
              <a:latin typeface="IBM Plex Sans" panose="020B0503050203000203" pitchFamily="34" charset="0"/>
              <a:ea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0F1CF7A-D628-8374-8C62-E44313CBDE2D}"/>
              </a:ext>
            </a:extLst>
          </p:cNvPr>
          <p:cNvSpPr txBox="1"/>
          <p:nvPr/>
        </p:nvSpPr>
        <p:spPr>
          <a:xfrm>
            <a:off x="669925" y="7953070"/>
            <a:ext cx="6610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Otras recomendaciones</a:t>
            </a:r>
          </a:p>
        </p:txBody>
      </p:sp>
      <p:sp>
        <p:nvSpPr>
          <p:cNvPr id="12" name="Abrir llave 11">
            <a:extLst>
              <a:ext uri="{FF2B5EF4-FFF2-40B4-BE49-F238E27FC236}">
                <a16:creationId xmlns:a16="http://schemas.microsoft.com/office/drawing/2014/main" id="{BD42E33B-98DC-43D9-6B15-AAF5ABC2F082}"/>
              </a:ext>
            </a:extLst>
          </p:cNvPr>
          <p:cNvSpPr/>
          <p:nvPr/>
        </p:nvSpPr>
        <p:spPr>
          <a:xfrm>
            <a:off x="5926138" y="5823529"/>
            <a:ext cx="647700" cy="506672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3F3A4FF4-9A62-25DC-46B2-AA57C8E801C0}"/>
              </a:ext>
            </a:extLst>
          </p:cNvPr>
          <p:cNvSpPr/>
          <p:nvPr/>
        </p:nvSpPr>
        <p:spPr>
          <a:xfrm>
            <a:off x="5926138" y="2037384"/>
            <a:ext cx="647699" cy="248006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079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788D6-10C0-009B-F5EA-FDEDF9FA2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3462366-66E4-DEEA-F2A2-161DABAB8E6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2DBA2E-425A-5169-77DF-8D5455A6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F464DA-40BC-AF8D-74D7-076A257B6868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3.4. Depósito de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840CD9EB-F2CD-B18C-BD7F-C77D6574C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990" y="-152906"/>
            <a:ext cx="15636829" cy="1172762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5D6F56-8879-DEAC-0972-2D6736AA3D18}"/>
              </a:ext>
            </a:extLst>
          </p:cNvPr>
          <p:cNvSpPr/>
          <p:nvPr/>
        </p:nvSpPr>
        <p:spPr>
          <a:xfrm>
            <a:off x="18456275" y="8962960"/>
            <a:ext cx="5116016" cy="10636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Readme.txt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3B30F1C-7F3F-9F20-061D-52D1D091210D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AD784D81-D2F5-CA83-7D3D-A049CEE69E63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9" name="Gráfico 3">
              <a:extLst>
                <a:ext uri="{FF2B5EF4-FFF2-40B4-BE49-F238E27FC236}">
                  <a16:creationId xmlns:a16="http://schemas.microsoft.com/office/drawing/2014/main" id="{2F045B8F-9B09-4E88-EA7D-813B0EB47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E2C43A06-D879-47EC-5F5A-A174B830B841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2436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CEA0B-B9A0-94CC-D783-B2C27B585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4AEC0F8-5F45-4D39-35F4-D84E79A74CF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1D8E7E3-3541-4451-A0D1-852BC83A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905154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941F66-A20A-6185-4881-2AE538A84CA3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Como citar los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 dirty="0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 dirty="0"/>
              <a:t>	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F2BCAAC8-094C-C45E-937C-A3BE2B2D49BE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2AE08695-6853-750A-326A-993664C77446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2" name="Gráfico 3">
              <a:extLst>
                <a:ext uri="{FF2B5EF4-FFF2-40B4-BE49-F238E27FC236}">
                  <a16:creationId xmlns:a16="http://schemas.microsoft.com/office/drawing/2014/main" id="{E763DAA9-2D87-552C-8821-70668DFF86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F0AD8AF8-8642-87CA-BD32-F1B96112FEE1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  <p:pic>
        <p:nvPicPr>
          <p:cNvPr id="2" name="Imagen 1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829607B9-3583-D05B-6095-8709A47D7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970" y="1838325"/>
            <a:ext cx="14238948" cy="1003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25E16-4A71-9DC5-C95C-4CF3A4431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14702268-0835-BF3A-9FCE-57CB33849F9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C1A5A3-4AB0-1AA1-8E83-CDE9A20A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7">
            <a:hlinkClick r:id="rId3"/>
            <a:extLst>
              <a:ext uri="{FF2B5EF4-FFF2-40B4-BE49-F238E27FC236}">
                <a16:creationId xmlns:a16="http://schemas.microsoft.com/office/drawing/2014/main" id="{DA4A8378-D1CE-711C-9BC9-96E0230353B9}"/>
              </a:ext>
            </a:extLst>
          </p:cNvPr>
          <p:cNvSpPr txBox="1"/>
          <p:nvPr/>
        </p:nvSpPr>
        <p:spPr>
          <a:xfrm>
            <a:off x="1200150" y="3597000"/>
            <a:ext cx="208788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1200"/>
              </a:spcAft>
            </a:pPr>
            <a:r>
              <a:rPr lang="es-ES" sz="4400" b="1" i="0">
                <a:solidFill>
                  <a:srgbClr val="444444"/>
                </a:solidFill>
                <a:effectLst/>
                <a:latin typeface="Open Sans" panose="020B0606030504020204" pitchFamily="34" charset="0"/>
                <a:hlinkClick r:id="rId3"/>
              </a:rPr>
              <a:t>Los datos de investigación importan: gestiona, comparte, publica y reutiliza</a:t>
            </a:r>
            <a:endParaRPr lang="es-ES" sz="4400" b="1" i="0">
              <a:solidFill>
                <a:srgbClr val="444444"/>
              </a:solidFill>
              <a:effectLst/>
              <a:latin typeface="Open Sans" panose="020B0606030504020204" pitchFamily="34" charset="0"/>
            </a:endParaRPr>
          </a:p>
          <a:p>
            <a:pPr algn="just" fontAlgn="base">
              <a:spcAft>
                <a:spcPts val="1200"/>
              </a:spcAft>
            </a:pPr>
            <a:endParaRPr lang="es-ES" sz="4400" b="0" i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just" fontAlgn="base">
              <a:spcAft>
                <a:spcPts val="1200"/>
              </a:spcAft>
            </a:pPr>
            <a:r>
              <a:rPr lang="es-ES" sz="4400" b="0" i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Se destaca el valor de gestionar, compartir, publicar y reutilizar los datos de investigación, así como la importancia de cumplir los principios FAIR. Además, se recuerda el papel de las bibliotecas como servicios de soporte y asesoramiento para el personal investigador. REBIUN 2023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799050-83AC-26D7-8D12-58621C2146A5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CONCLUSIÓN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793EC55C-F7AF-EEFB-310C-1B34B7757D13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3FF5BA1-5A4A-F5B3-7173-737DE3F529E5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6" name="Gráfico 3">
              <a:extLst>
                <a:ext uri="{FF2B5EF4-FFF2-40B4-BE49-F238E27FC236}">
                  <a16:creationId xmlns:a16="http://schemas.microsoft.com/office/drawing/2014/main" id="{2DA4351B-FFF6-1CAE-1B07-DCE931446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58FE972-8024-CDF1-95BA-A2EC2E9C468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3890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C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F8538-65DE-E2D3-C681-7E9BD2C58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38896BC-D7B5-2AD8-8E81-201ED1882244}"/>
              </a:ext>
            </a:extLst>
          </p:cNvPr>
          <p:cNvSpPr/>
          <p:nvPr/>
        </p:nvSpPr>
        <p:spPr>
          <a:xfrm>
            <a:off x="-39688" y="11468100"/>
            <a:ext cx="24422101" cy="3560763"/>
          </a:xfrm>
          <a:prstGeom prst="roundRect">
            <a:avLst/>
          </a:prstGeom>
          <a:solidFill>
            <a:srgbClr val="002129"/>
          </a:solidFill>
          <a:ln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701"/>
          </a:p>
        </p:txBody>
      </p:sp>
      <p:sp>
        <p:nvSpPr>
          <p:cNvPr id="3076" name="Título 1">
            <a:extLst>
              <a:ext uri="{FF2B5EF4-FFF2-40B4-BE49-F238E27FC236}">
                <a16:creationId xmlns:a16="http://schemas.microsoft.com/office/drawing/2014/main" id="{85AE4CB2-32F5-F72A-0879-815C9D6188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5974" y="1326199"/>
            <a:ext cx="22750463" cy="4415462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s-ES" altLang="es-ES" sz="8000" dirty="0">
                <a:solidFill>
                  <a:srgbClr val="EDE9E3"/>
                </a:solidFill>
                <a:latin typeface="IBM Plex Sans"/>
              </a:rPr>
              <a:t>Tema 2. Planes de gestión de datos</a:t>
            </a:r>
          </a:p>
        </p:txBody>
      </p:sp>
      <p:pic>
        <p:nvPicPr>
          <p:cNvPr id="3077" name="Gráfico 7">
            <a:extLst>
              <a:ext uri="{FF2B5EF4-FFF2-40B4-BE49-F238E27FC236}">
                <a16:creationId xmlns:a16="http://schemas.microsoft.com/office/drawing/2014/main" id="{44A302FB-4079-3725-1D10-8A690BE65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1891963"/>
            <a:ext cx="6780213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576BE16-AD95-7F24-34A4-A8350C3A3797}"/>
              </a:ext>
            </a:extLst>
          </p:cNvPr>
          <p:cNvSpPr txBox="1"/>
          <p:nvPr/>
        </p:nvSpPr>
        <p:spPr>
          <a:xfrm>
            <a:off x="18922482" y="12351256"/>
            <a:ext cx="5091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chemeClr val="bg1"/>
                </a:solidFill>
                <a:latin typeface="IBM Plex Sans" panose="020B0503050203000203" pitchFamily="34" charset="0"/>
              </a:rPr>
              <a:t>Formación Corporativa</a:t>
            </a:r>
          </a:p>
          <a:p>
            <a:pPr algn="ctr"/>
            <a:r>
              <a:rPr lang="es-ES" sz="2000">
                <a:solidFill>
                  <a:schemeClr val="bg1"/>
                </a:solidFill>
                <a:latin typeface="IBM Plex Sans" panose="020B0503050203000203" pitchFamily="34" charset="0"/>
              </a:rPr>
              <a:t>Plan de Formación Corporativa 2025</a:t>
            </a: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F55D0DCD-6995-57AF-E8FD-CED9E584C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1176" y="4181187"/>
            <a:ext cx="6992937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 descr="Imagen que contiene persona, interior, tabla, computer&#10;&#10;Descripción generada automáticamente">
            <a:extLst>
              <a:ext uri="{FF2B5EF4-FFF2-40B4-BE49-F238E27FC236}">
                <a16:creationId xmlns:a16="http://schemas.microsoft.com/office/drawing/2014/main" id="{DFE1A640-77C3-2117-22E5-3A71188A8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013" y="4797912"/>
            <a:ext cx="8821737" cy="458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29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3CAB4-5816-2E5C-02EF-F2E3FA5B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11764E3-B826-CBB4-FD33-C118BAB458A1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F2EA46-A6FC-99FC-FC41-F49B5648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A19CF9-BEBD-DF3C-C2CB-D2A610BFCB0E}"/>
              </a:ext>
            </a:extLst>
          </p:cNvPr>
          <p:cNvSpPr txBox="1"/>
          <p:nvPr/>
        </p:nvSpPr>
        <p:spPr>
          <a:xfrm>
            <a:off x="3583248" y="1885825"/>
            <a:ext cx="18071277" cy="807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</a:t>
            </a: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Qué es un PGD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1.1. Definiciones y elementos clave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1.2. Cómo elaborar un PGD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2.</a:t>
            </a: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Agencias de financiación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2.1. Directrices a nivel nacional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2.2. Directrices a nivel europeo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3.	Recursos y herramientas para un PGD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3.1. Herramientas para la realización de un PGD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3.2. Recursos para planes de Gestión de datos</a:t>
            </a:r>
            <a:r>
              <a:rPr lang="es-ES" sz="4400">
                <a:solidFill>
                  <a:schemeClr val="bg1">
                    <a:lumMod val="50000"/>
                  </a:schemeClr>
                </a:solidFill>
                <a:latin typeface="IBM Plex Sans" panose="020B0503050203000203" pitchFamily="34" charset="0"/>
              </a:rPr>
              <a:t>	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F197DE3-FA0B-D3B8-B7AC-D2ABEEE67AD8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75C94F8-EB4F-A6FD-2B72-41FA1ECBB769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0B689BED-45E1-9C88-1E7F-41B9931E67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5926EE3F-4863-AA80-D587-3B20B4895A7D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238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3CAB4-5816-2E5C-02EF-F2E3FA5B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11764E3-B826-CBB4-FD33-C118BAB458A1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F2EA46-A6FC-99FC-FC41-F49B5648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5A2C2F0-019B-C9DF-A9F6-A476F55E5B57}"/>
              </a:ext>
            </a:extLst>
          </p:cNvPr>
          <p:cNvSpPr txBox="1"/>
          <p:nvPr/>
        </p:nvSpPr>
        <p:spPr>
          <a:xfrm>
            <a:off x="2313992" y="2535238"/>
            <a:ext cx="19463657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Documento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 clave que establece cómo se gestionarán los datos a lo largo de su ciclo de vida. </a:t>
            </a:r>
          </a:p>
          <a:p>
            <a:endParaRPr lang="es-ES" sz="4400">
              <a:solidFill>
                <a:schemeClr val="tx1">
                  <a:lumMod val="65000"/>
                  <a:lumOff val="35000"/>
                </a:schemeClr>
              </a:solidFill>
              <a:latin typeface="IBM Plex Sans" panose="020B0503050203000203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Sus objetivos principales son: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Asegurar la calidad y accesibilidad de los datos.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Garantizar el cumplimiento con las normativas de privacidad y protección de datos.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Promover el acceso y la reutilización de los datos cuando sea apropiado.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Detallar cómo los datos se almacenarán y se respaldarán a lo largo del tiempo.</a:t>
            </a:r>
          </a:p>
          <a:p>
            <a:endParaRPr lang="es-ES" sz="4400">
              <a:solidFill>
                <a:prstClr val="black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1508DF-17CC-EFF4-0DCB-FF7B3DD03301}"/>
              </a:ext>
            </a:extLst>
          </p:cNvPr>
          <p:cNvSpPr txBox="1"/>
          <p:nvPr/>
        </p:nvSpPr>
        <p:spPr>
          <a:xfrm>
            <a:off x="2313992" y="867183"/>
            <a:ext cx="13182682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Qué es un PGD. Definiciones y elementos clave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	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3180E18-472B-80C4-353A-1EFDC726AA80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89EAA842-1C5A-292A-684A-2B1EECF70DCC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6" name="Gráfico 3">
              <a:extLst>
                <a:ext uri="{FF2B5EF4-FFF2-40B4-BE49-F238E27FC236}">
                  <a16:creationId xmlns:a16="http://schemas.microsoft.com/office/drawing/2014/main" id="{89840456-016E-82EC-6E67-96EE67501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C61360B-59D4-C1A6-DFF4-75782F8EA36F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1684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316DC-777E-BDA6-7C3A-E2E61E0A4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532BE0D-1CB0-75B0-3812-763D3C8A285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BA761C-3AE0-D9F7-BF62-3E8C0EE7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1E3B8C-41A7-E971-2708-AF5AA907C31D}"/>
              </a:ext>
            </a:extLst>
          </p:cNvPr>
          <p:cNvSpPr txBox="1"/>
          <p:nvPr/>
        </p:nvSpPr>
        <p:spPr>
          <a:xfrm>
            <a:off x="1380931" y="5865506"/>
            <a:ext cx="746138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Calibri"/>
                <a:cs typeface="Calibri"/>
              </a:rPr>
              <a:t>Información clave</a:t>
            </a:r>
            <a:endParaRPr lang="es-ES" sz="6000" b="1">
              <a:solidFill>
                <a:schemeClr val="bg2">
                  <a:lumMod val="50000"/>
                </a:schemeClr>
              </a:solidFill>
              <a:latin typeface="Bookman Old Style"/>
              <a:cs typeface="Calibri"/>
            </a:endParaRPr>
          </a:p>
          <a:p>
            <a:endParaRPr lang="es-ES" sz="4800" b="1">
              <a:latin typeface="Arial"/>
              <a:cs typeface="Calibri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144049FB-1B1D-E435-39C8-7BD6F68A7979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359B7616-2266-8C03-BE1C-70B9EB1D0033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2D5BAE4A-0A0F-5522-45B8-6D824318F8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3569556-C3B1-AE85-D3B5-061127B24D57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  <p:pic>
        <p:nvPicPr>
          <p:cNvPr id="10" name="Imagen 9" descr="Diagrama&#10;&#10;El contenido generado por IA puede ser incorrecto.">
            <a:extLst>
              <a:ext uri="{FF2B5EF4-FFF2-40B4-BE49-F238E27FC236}">
                <a16:creationId xmlns:a16="http://schemas.microsoft.com/office/drawing/2014/main" id="{E82E84EF-52F1-9E46-EC7F-F8479C083E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09" t="4345" r="13769" b="3348"/>
          <a:stretch/>
        </p:blipFill>
        <p:spPr>
          <a:xfrm>
            <a:off x="9332465" y="1926984"/>
            <a:ext cx="11908967" cy="952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60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5A23B-2D10-ABCF-15C0-3304338E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EB495BE-64A3-9B99-6975-B6FBBB9E953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A27E49-2CEA-B37B-9249-9171C10B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618940-5FCE-ED71-1721-BE34D5163B46}"/>
              </a:ext>
            </a:extLst>
          </p:cNvPr>
          <p:cNvSpPr txBox="1"/>
          <p:nvPr/>
        </p:nvSpPr>
        <p:spPr>
          <a:xfrm>
            <a:off x="12572644" y="2456054"/>
            <a:ext cx="10635537" cy="7479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 administrativos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Descripción de los Datos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 FAIR</a:t>
            </a:r>
            <a:endParaRPr lang="es-ES" sz="440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Responsabilidades y recursos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Seguridad de los datos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Aspectos éticos y legales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endParaRPr lang="es-ES" sz="18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5ECBD79-0D5D-9589-BCE8-1275CD9A01B9}"/>
              </a:ext>
            </a:extLst>
          </p:cNvPr>
          <p:cNvSpPr txBox="1"/>
          <p:nvPr/>
        </p:nvSpPr>
        <p:spPr>
          <a:xfrm>
            <a:off x="3435219" y="5765046"/>
            <a:ext cx="746138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Calibri"/>
                <a:cs typeface="Calibri"/>
              </a:rPr>
              <a:t>Secciones PGD</a:t>
            </a:r>
            <a:endParaRPr lang="es-ES" sz="6000" b="1">
              <a:solidFill>
                <a:schemeClr val="bg2">
                  <a:lumMod val="50000"/>
                </a:schemeClr>
              </a:solidFill>
              <a:latin typeface="Bookman Old Style"/>
              <a:cs typeface="Calibri"/>
            </a:endParaRPr>
          </a:p>
          <a:p>
            <a:endParaRPr lang="es-ES" sz="4800" b="1">
              <a:latin typeface="Arial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AF2385-ED10-A1F0-F07F-FC3D98501660}"/>
              </a:ext>
            </a:extLst>
          </p:cNvPr>
          <p:cNvSpPr txBox="1"/>
          <p:nvPr/>
        </p:nvSpPr>
        <p:spPr>
          <a:xfrm>
            <a:off x="3414781" y="498500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Cómo elaborar un PGD</a:t>
            </a:r>
            <a:r>
              <a:rPr lang="es-ES"/>
              <a:t>	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16D57C7-6A7A-61EC-FE39-C7F8D0F5566F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0046D887-E1BD-A8C9-9E9E-F0CD9784EE91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C2231342-121A-81E1-AA76-3EC5EBF49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B1E6F6D7-BD17-E9CB-4ABD-33275BBC8548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720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E973-63D5-5CA0-C3BB-3041B6482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5525FBA2-7672-0ED0-602B-E53A4A628FF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042FD3-3A32-EB94-972E-53F2862D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398C578-206A-C04D-B8BB-38C7671C9D9E}"/>
              </a:ext>
            </a:extLst>
          </p:cNvPr>
          <p:cNvSpPr txBox="1"/>
          <p:nvPr/>
        </p:nvSpPr>
        <p:spPr>
          <a:xfrm>
            <a:off x="1888212" y="1084239"/>
            <a:ext cx="20561241" cy="843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latin typeface="IBM Plex Sans" panose="020B0503050203000203" pitchFamily="34" charset="0"/>
              </a:rPr>
              <a:t>Consejos para la redacción de un PGD:</a:t>
            </a:r>
          </a:p>
          <a:p>
            <a:endParaRPr lang="es-ES" sz="4400">
              <a:latin typeface="IBM Plex Sans" panose="020B0503050203000203" pitchFamily="34" charset="0"/>
            </a:endParaRP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Precisión</a:t>
            </a:r>
            <a:r>
              <a:rPr lang="es-ES" sz="4400">
                <a:latin typeface="IBM Plex Sans" panose="020B0503050203000203" pitchFamily="34" charset="0"/>
              </a:rPr>
              <a:t>: no más de 10.000 caracteres.</a:t>
            </a: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Claridad y detalle: </a:t>
            </a:r>
            <a:r>
              <a:rPr lang="es-ES" sz="4400">
                <a:latin typeface="IBM Plex Sans" panose="020B0503050203000203" pitchFamily="34" charset="0"/>
              </a:rPr>
              <a:t>para que cualquier miembro del equipo o interesado pueda comprender las políticas y prácticas asociadas a los datos.</a:t>
            </a: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Adaptación continua: </a:t>
            </a:r>
            <a:r>
              <a:rPr lang="es-ES" sz="4400">
                <a:latin typeface="IBM Plex Sans" panose="020B0503050203000203" pitchFamily="34" charset="0"/>
              </a:rPr>
              <a:t>debe ser flexible y revisable a lo largo del proyecto. </a:t>
            </a: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Herramientas y plantillas: </a:t>
            </a:r>
            <a:r>
              <a:rPr lang="es-ES" sz="4400">
                <a:latin typeface="IBM Plex Sans" panose="020B0503050203000203" pitchFamily="34" charset="0"/>
              </a:rPr>
              <a:t>Utiliza herramientas y plantillas específicas para PGD como las que ofrecen instituciones financiadoras.</a:t>
            </a:r>
          </a:p>
          <a:p>
            <a:endParaRPr lang="es-E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4F6DBBB-2129-4F17-2AE4-837580C8DE9B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67E2322-EC5B-0DCE-56FA-47BBC32AEF4C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11C5C5B9-87BA-8915-169D-1995E5CCD0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5398104-BBE1-9CDB-22D2-757461F548CB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081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3B6B1-BCC5-29F5-7CC5-A21FAACA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C155850-2257-7A45-0510-8196DD7D111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74AE2E-A1BA-E23D-3F4A-BE82F2F6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C3D4A3-27C0-CE4D-8127-10CE16468C9A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Agencias de financiación	</a:t>
            </a:r>
          </a:p>
        </p:txBody>
      </p:sp>
      <p:pic>
        <p:nvPicPr>
          <p:cNvPr id="7" name="Imagen 6">
            <a:hlinkClick r:id="rId3"/>
            <a:extLst>
              <a:ext uri="{FF2B5EF4-FFF2-40B4-BE49-F238E27FC236}">
                <a16:creationId xmlns:a16="http://schemas.microsoft.com/office/drawing/2014/main" id="{A4E0D483-D376-60F2-DA43-9AF32EDBE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393" y="514348"/>
            <a:ext cx="15059607" cy="1063650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FE02D17-991C-FBA6-9869-5E9795DF0C55}"/>
              </a:ext>
            </a:extLst>
          </p:cNvPr>
          <p:cNvSpPr/>
          <p:nvPr/>
        </p:nvSpPr>
        <p:spPr>
          <a:xfrm>
            <a:off x="1457822" y="6044339"/>
            <a:ext cx="5116016" cy="10636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err="1"/>
              <a:t>Jisc</a:t>
            </a:r>
            <a:r>
              <a:rPr lang="es-ES" sz="4400" b="1" dirty="0"/>
              <a:t> (Sherpa Juliet)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8F2CBF3-AE2B-3774-9E8A-8CA2CA79533A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A8019331-BC00-82CD-75FF-AB7A1D32C36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9" name="Gráfico 3">
              <a:extLst>
                <a:ext uri="{FF2B5EF4-FFF2-40B4-BE49-F238E27FC236}">
                  <a16:creationId xmlns:a16="http://schemas.microsoft.com/office/drawing/2014/main" id="{26057443-B452-5B01-B1AE-3375E1215B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B2949B31-AC50-E2DE-9A10-BB018241AC9D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445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7DFC8-E684-36C5-E25A-DA94A13EF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4CBDA-454A-845E-B208-2B534223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BA16043-1D93-B2D5-6A57-35E791A5D50D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2.1. Directrices a nivel nacional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154A3C9-74B6-1326-7703-F4E802168FCA}"/>
              </a:ext>
            </a:extLst>
          </p:cNvPr>
          <p:cNvSpPr txBox="1"/>
          <p:nvPr/>
        </p:nvSpPr>
        <p:spPr>
          <a:xfrm>
            <a:off x="1959428" y="1828800"/>
            <a:ext cx="204635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Ley </a:t>
            </a:r>
            <a:r>
              <a:rPr lang="es-ES" sz="4400" b="1" dirty="0">
                <a:solidFill>
                  <a:srgbClr val="00000A"/>
                </a:solidFill>
                <a:latin typeface="IBM Plex Sans" panose="020B0503050203000203" pitchFamily="34" charset="0"/>
              </a:rPr>
              <a:t>17/2022,</a:t>
            </a:r>
            <a:r>
              <a:rPr lang="es-ES" sz="4400" b="1" dirty="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de 5 de septiembre, por la que se modifica la Ley 14/2011, de 1 de junio, de la Ciencia, la Tecnología y la Innovación.</a:t>
            </a:r>
            <a:endParaRPr lang="es-ES" sz="4400" dirty="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B1DA520-3CD2-C986-E1B7-595B4FD8D473}"/>
              </a:ext>
            </a:extLst>
          </p:cNvPr>
          <p:cNvSpPr txBox="1"/>
          <p:nvPr/>
        </p:nvSpPr>
        <p:spPr>
          <a:xfrm>
            <a:off x="821093" y="3801507"/>
            <a:ext cx="20642155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r>
              <a:rPr lang="es-ES" sz="36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PUBLICACIONES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                 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depositar una copia de la versión final aceptada para publicación, de forma simultánea a la fecha de publicación</a:t>
            </a:r>
          </a:p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just">
              <a:lnSpc>
                <a:spcPct val="150000"/>
              </a:lnSpc>
              <a:spcAft>
                <a:spcPts val="3000"/>
              </a:spcAft>
            </a:pPr>
            <a:r>
              <a:rPr lang="es-ES" sz="3600" b="1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 				depositar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los datos asociados a las mismas en repositorios institucionales o temáticos de acceso abierto, de forma simultánea a la fecha de publicación. 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facilitar el libre acceso y gestión de los datos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desarrollar infraestructuras y plataformas abiertas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fomentar la publicación de los resultados científicos en acceso abierto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articipación abierta de la sociedad civil en los procesos científicos.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2C115C77-4592-F37F-4DC9-45CD4B0FC5A7}"/>
              </a:ext>
            </a:extLst>
          </p:cNvPr>
          <p:cNvSpPr/>
          <p:nvPr/>
        </p:nvSpPr>
        <p:spPr>
          <a:xfrm>
            <a:off x="5926138" y="3939688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160C7726-BEBC-AE6F-10D7-6A68CB77B5D1}"/>
              </a:ext>
            </a:extLst>
          </p:cNvPr>
          <p:cNvSpPr/>
          <p:nvPr/>
        </p:nvSpPr>
        <p:spPr>
          <a:xfrm>
            <a:off x="3865984" y="6708112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3516A08-345E-0A7B-C0EA-3EE31F65E212}"/>
              </a:ext>
            </a:extLst>
          </p:cNvPr>
          <p:cNvSpPr/>
          <p:nvPr/>
        </p:nvSpPr>
        <p:spPr>
          <a:xfrm>
            <a:off x="2335763" y="9614717"/>
            <a:ext cx="3060441" cy="80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latin typeface="IBM Plex Sans" panose="020B0503050203000203" pitchFamily="34" charset="0"/>
              </a:rPr>
              <a:t>INICIATIVAS</a:t>
            </a:r>
          </a:p>
        </p:txBody>
      </p:sp>
      <p:sp>
        <p:nvSpPr>
          <p:cNvPr id="12" name="Rectángulo redondeado 16">
            <a:extLst>
              <a:ext uri="{FF2B5EF4-FFF2-40B4-BE49-F238E27FC236}">
                <a16:creationId xmlns:a16="http://schemas.microsoft.com/office/drawing/2014/main" id="{C118CFD2-E59A-1940-E9C4-23EB4D7906A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417C5140-FA6D-82C4-3FED-23C4151D7469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D82E201-35F7-1BDD-6114-E45513AAE317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1" name="Gráfico 3">
              <a:extLst>
                <a:ext uri="{FF2B5EF4-FFF2-40B4-BE49-F238E27FC236}">
                  <a16:creationId xmlns:a16="http://schemas.microsoft.com/office/drawing/2014/main" id="{599CE57C-900F-1181-288F-0F856E590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9489F07D-F986-A23C-F9D6-24C4A4808EA6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4212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987F-010E-B8DE-D385-36D94854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082CD8B-2EC6-7213-5D5D-9EAEFE412A3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E4B78F-19C5-B774-DD2F-DAB6D783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9366FC-F008-0CC6-29AA-26A32E2C1D8D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2.1. Directrices a nivel nacional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7782C6-C83D-D78B-F823-779B054A12BF}"/>
              </a:ext>
            </a:extLst>
          </p:cNvPr>
          <p:cNvSpPr txBox="1"/>
          <p:nvPr/>
        </p:nvSpPr>
        <p:spPr>
          <a:xfrm>
            <a:off x="1959428" y="1828800"/>
            <a:ext cx="204635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Plan Estatal de Investigación Científica, Técnica y de Innovación 2024-2027</a:t>
            </a:r>
            <a:endParaRPr lang="es-ES" sz="4400" dirty="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FBAD03-1BFA-6BA1-23C8-DA026261E9F4}"/>
              </a:ext>
            </a:extLst>
          </p:cNvPr>
          <p:cNvSpPr txBox="1"/>
          <p:nvPr/>
        </p:nvSpPr>
        <p:spPr>
          <a:xfrm>
            <a:off x="850607" y="2961680"/>
            <a:ext cx="21572376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r>
              <a:rPr lang="es-ES" sz="36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PUBLICACIONES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             depositar las publicaciones de resultados de investigación financiada con fondos públicos en formato digital en repositorios abiertos</a:t>
            </a:r>
          </a:p>
          <a:p>
            <a:pPr marL="1169670" algn="just">
              <a:spcAft>
                <a:spcPts val="1200"/>
              </a:spcAft>
            </a:pP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 				libre acceso y gestión de los datos generados por la investigación, de acuerdo con los principios internacionales FAIR</a:t>
            </a: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							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obligación 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 realizar un </a:t>
            </a:r>
            <a:r>
              <a:rPr lang="es-ES" sz="36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PGD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como parte integral de los proyectos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Apoyar la generación y el mantenimiento de infraestructuras digitales interoperables y facilitar su integración en la infraestructura europea EOSC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Facilitar el acceso y reutilización de datos públicos en abierto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Apoyar la creación, reconocimiento y promoción de los perfiles profesionales de apoyo a la gestión de datos de investigación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70195BDA-311A-E5DE-0B49-7133DBC8D4D5}"/>
              </a:ext>
            </a:extLst>
          </p:cNvPr>
          <p:cNvSpPr/>
          <p:nvPr/>
        </p:nvSpPr>
        <p:spPr>
          <a:xfrm>
            <a:off x="5761232" y="3120884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414CFA34-6B1D-01EA-9A6A-93E371B94B0E}"/>
              </a:ext>
            </a:extLst>
          </p:cNvPr>
          <p:cNvSpPr/>
          <p:nvPr/>
        </p:nvSpPr>
        <p:spPr>
          <a:xfrm>
            <a:off x="3942229" y="5514266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A4437B7-E5DB-9DFC-4636-0204991F2B0F}"/>
              </a:ext>
            </a:extLst>
          </p:cNvPr>
          <p:cNvSpPr/>
          <p:nvPr/>
        </p:nvSpPr>
        <p:spPr>
          <a:xfrm>
            <a:off x="1586206" y="9545532"/>
            <a:ext cx="3580879" cy="80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latin typeface="IBM Plex Sans" panose="020B0503050203000203" pitchFamily="34" charset="0"/>
              </a:rPr>
              <a:t>COMPROMISOS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41C33FF2-55BB-53C0-7867-580830CE809F}"/>
              </a:ext>
            </a:extLst>
          </p:cNvPr>
          <p:cNvSpPr/>
          <p:nvPr/>
        </p:nvSpPr>
        <p:spPr>
          <a:xfrm>
            <a:off x="3942229" y="7399623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40B671B5-531D-573E-73CA-9555DD1FF7D1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942665CD-5071-A249-3E84-065494777053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3" name="Gráfico 3">
              <a:extLst>
                <a:ext uri="{FF2B5EF4-FFF2-40B4-BE49-F238E27FC236}">
                  <a16:creationId xmlns:a16="http://schemas.microsoft.com/office/drawing/2014/main" id="{86A412E0-CCED-FBCF-26DE-B78213FAC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73FFEA0-3A44-27C8-53E0-0F3EDCE3EAB3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075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A1A00-CE13-F1E1-C265-E090274A9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96E0C68-8E44-B092-F2ED-88C3F16A9DC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84E9DE-09CE-6737-F327-415F5AE6E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F3022D-0162-8137-939F-B691E14BC623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2.2. Directrices a nivel europeo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8DD1C64-3BF3-A218-E184-79725CBC0359}"/>
              </a:ext>
            </a:extLst>
          </p:cNvPr>
          <p:cNvSpPr txBox="1"/>
          <p:nvPr/>
        </p:nvSpPr>
        <p:spPr>
          <a:xfrm>
            <a:off x="1959427" y="1532822"/>
            <a:ext cx="204635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Horizonte Europa (</a:t>
            </a:r>
            <a:r>
              <a:rPr lang="es-ES" sz="4400" b="1" dirty="0" err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Horizon</a:t>
            </a:r>
            <a:r>
              <a:rPr lang="es-ES" sz="4400" b="1" dirty="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</a:t>
            </a:r>
            <a:r>
              <a:rPr lang="es-ES" sz="4400" b="1" dirty="0" err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Europe</a:t>
            </a:r>
            <a:r>
              <a:rPr lang="es-ES" sz="4400" b="1" dirty="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) 2021-2027</a:t>
            </a:r>
            <a:endParaRPr lang="es-ES" sz="4400" dirty="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24F6AE-72F2-8BBF-CDC7-A7B71111EF96}"/>
              </a:ext>
            </a:extLst>
          </p:cNvPr>
          <p:cNvSpPr txBox="1"/>
          <p:nvPr/>
        </p:nvSpPr>
        <p:spPr>
          <a:xfrm>
            <a:off x="850606" y="2345477"/>
            <a:ext cx="21572376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r>
              <a:rPr lang="es-ES" sz="36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PUBLICACIONES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         A</a:t>
            </a:r>
            <a:r>
              <a:rPr lang="es-ES" sz="3600" dirty="0">
                <a:latin typeface="IBM Plex Sans" panose="020B0503050203000203" pitchFamily="34" charset="0"/>
              </a:rPr>
              <a:t>cceso abierto obligatorio e inmediato a las publicaciones 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través de repositorios, bajo una licencia Creative </a:t>
            </a:r>
            <a:r>
              <a:rPr lang="es-ES" sz="3600" dirty="0" err="1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Commons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(CC BY) o una licencia equivalente.</a:t>
            </a:r>
          </a:p>
          <a:p>
            <a:pPr marL="1169670" algn="just">
              <a:spcAft>
                <a:spcPts val="600"/>
              </a:spcAft>
            </a:pP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</a:t>
            </a: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 				Intercambio de datos según el principio «tan abierto como sea posible y tan cerrado como sea  necesario»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							</a:t>
            </a: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							Obligación 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 realizar un </a:t>
            </a:r>
            <a:r>
              <a:rPr lang="es-ES" sz="36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PGD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Apoyo específico a medidas relativas a la política de ciencia abierta.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Plataforma de publicación Open </a:t>
            </a:r>
            <a:r>
              <a:rPr lang="es-ES" sz="3600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Research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s-ES" sz="3600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Europe</a:t>
            </a: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.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Integración de las prácticas de ciencia abierta para mejorar la calidad y la eficiencia de la I+i y el compromiso activo de la sociedad.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 dirty="0"/>
              <a:t>Adhesión a las prácticas de ciencia abierta, como la participación de los ciudadanos, o el uso de la Nube Europea de la Ciencia Abierta.</a:t>
            </a:r>
            <a:endParaRPr lang="es-ES" sz="3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CB2947AA-2F0D-CFE6-D1CB-EB06F9A93D67}"/>
              </a:ext>
            </a:extLst>
          </p:cNvPr>
          <p:cNvSpPr/>
          <p:nvPr/>
        </p:nvSpPr>
        <p:spPr>
          <a:xfrm>
            <a:off x="5871498" y="2385164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EE8C9A7-804F-9508-30C7-5DBA5D381FE7}"/>
              </a:ext>
            </a:extLst>
          </p:cNvPr>
          <p:cNvSpPr/>
          <p:nvPr/>
        </p:nvSpPr>
        <p:spPr>
          <a:xfrm>
            <a:off x="3823102" y="4859229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09E990F-81BD-45C9-4947-1A7397A6C6FF}"/>
              </a:ext>
            </a:extLst>
          </p:cNvPr>
          <p:cNvSpPr/>
          <p:nvPr/>
        </p:nvSpPr>
        <p:spPr>
          <a:xfrm>
            <a:off x="1474238" y="8975971"/>
            <a:ext cx="3580879" cy="80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latin typeface="IBM Plex Sans" panose="020B0503050203000203" pitchFamily="34" charset="0"/>
              </a:rPr>
              <a:t>ACCIONES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32E3D4F2-C9AD-A981-D4D8-1C4737F041E0}"/>
              </a:ext>
            </a:extLst>
          </p:cNvPr>
          <p:cNvSpPr/>
          <p:nvPr/>
        </p:nvSpPr>
        <p:spPr>
          <a:xfrm>
            <a:off x="3914331" y="6752880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4305EF8E-1711-C22E-EBF5-5422611DC39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C8D49923-ED38-7883-DD4D-395F49864B1A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3" name="Gráfico 3">
              <a:extLst>
                <a:ext uri="{FF2B5EF4-FFF2-40B4-BE49-F238E27FC236}">
                  <a16:creationId xmlns:a16="http://schemas.microsoft.com/office/drawing/2014/main" id="{AE86103E-B9D5-69B4-30F4-D718657CE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DFDCE68-8D69-3183-50EE-2CF15AE159DF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3672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21038-5069-A472-8005-F6A9C61BA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3F09AB52-8CC8-62E9-F4CF-89B256699A80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B17293-8652-47ED-F2DD-848B59686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6557B9-249E-A347-633F-C1A07A714B4B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3.1. Herramientas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8" name="Imagen 7">
            <a:hlinkClick r:id="rId3"/>
            <a:extLst>
              <a:ext uri="{FF2B5EF4-FFF2-40B4-BE49-F238E27FC236}">
                <a16:creationId xmlns:a16="http://schemas.microsoft.com/office/drawing/2014/main" id="{C79CA330-866C-96A4-F308-1BF94A647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794" y="2724150"/>
            <a:ext cx="18030825" cy="82677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16A001A-8521-E55E-1036-96B617BBAA90}"/>
              </a:ext>
            </a:extLst>
          </p:cNvPr>
          <p:cNvSpPr/>
          <p:nvPr/>
        </p:nvSpPr>
        <p:spPr>
          <a:xfrm>
            <a:off x="15413685" y="569937"/>
            <a:ext cx="5116016" cy="1063690"/>
          </a:xfrm>
          <a:prstGeom prst="rect">
            <a:avLst/>
          </a:prstGeom>
          <a:solidFill>
            <a:srgbClr val="E59C3B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DMPONLINE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C451647-BFCB-C5E0-9F85-08291D9C93A5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4477563B-EB60-AAEF-0AEE-FDA24D36C6B5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5575A911-20F7-D415-F9B3-7519E81CB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DB71ED2E-F8FF-728D-D547-23A65183C3C5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6199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5B526-BA63-6389-D98B-30882445D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6FB1740-E2A1-3A41-206B-08ED25380E43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02FBC4-480F-285B-C2DD-0F9BA19B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36ADF2F-5926-3DBE-0167-E8E618608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226" y="2300418"/>
            <a:ext cx="20873231" cy="831371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A21767E-80AF-8F94-1581-C92D26502996}"/>
              </a:ext>
            </a:extLst>
          </p:cNvPr>
          <p:cNvSpPr/>
          <p:nvPr/>
        </p:nvSpPr>
        <p:spPr>
          <a:xfrm>
            <a:off x="8956901" y="589028"/>
            <a:ext cx="5116016" cy="1063690"/>
          </a:xfrm>
          <a:prstGeom prst="rect">
            <a:avLst/>
          </a:prstGeom>
          <a:solidFill>
            <a:srgbClr val="E59C3B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DMPONLINE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452A9F2-AAF0-0C34-AB51-195721D223AD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EEBBC04-C90C-E7FE-D3CF-B73F85309CB2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6" name="Gráfico 3">
              <a:extLst>
                <a:ext uri="{FF2B5EF4-FFF2-40B4-BE49-F238E27FC236}">
                  <a16:creationId xmlns:a16="http://schemas.microsoft.com/office/drawing/2014/main" id="{1042CE38-7DDD-D79C-CC4F-737C937DB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0A1AB1A-9BC5-4804-2766-1DCBEC544ACF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0471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A194-7E48-685D-2BAA-E2BA8F48E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B90F2C6-BDFA-C77E-D57F-00D25EFED3A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7BC16D-D2E3-2AB4-C1C0-16439582B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0E409B-21BA-F67D-A4AC-01A8FBE11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296" y="2920467"/>
            <a:ext cx="15769820" cy="787377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F7E2A2E-352A-1B05-ED90-ACA49DEAE33A}"/>
              </a:ext>
            </a:extLst>
          </p:cNvPr>
          <p:cNvSpPr/>
          <p:nvPr/>
        </p:nvSpPr>
        <p:spPr>
          <a:xfrm>
            <a:off x="8975562" y="668338"/>
            <a:ext cx="5116016" cy="1063690"/>
          </a:xfrm>
          <a:prstGeom prst="rect">
            <a:avLst/>
          </a:prstGeom>
          <a:solidFill>
            <a:srgbClr val="E59C3B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DMPONLINE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87E5AD4-1CBD-127C-4EF0-9DA5157C8CD5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7932173C-5294-EA27-B301-820B8D5317F9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0931DA66-5C42-3399-4D27-E3C6E50257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3E669D6-2E33-6523-95B8-06865BF6A757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2685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3B73D-5F29-9FFF-390D-10D613EA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B0C3B70-E763-46E9-73DA-87766E0FA4B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32270E-0FF9-DC9E-D420-CDC0B3E9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66A1D8E-673A-26AF-246D-DB6CFFFC7CDF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1B6B63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ARGOS</a:t>
            </a:r>
          </a:p>
        </p:txBody>
      </p:sp>
      <p:pic>
        <p:nvPicPr>
          <p:cNvPr id="9" name="Imagen 8">
            <a:hlinkClick r:id="rId3"/>
            <a:extLst>
              <a:ext uri="{FF2B5EF4-FFF2-40B4-BE49-F238E27FC236}">
                <a16:creationId xmlns:a16="http://schemas.microsoft.com/office/drawing/2014/main" id="{E0FC4BCC-C0E8-4DC9-242D-B0D6D6EB2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829" y="2643738"/>
            <a:ext cx="15126000" cy="7460716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D1BDCB8D-1D57-E019-985E-6A370CBF5A50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E4D636C1-EC33-B10C-C295-7B047D8F0B6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73E79850-A1E9-E443-3CCD-2F4E92E51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65F78FB-AB60-2052-F878-99D893A7379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004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F86F-D0C1-8757-58E9-AD82A9C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5CC14B79-6717-04C5-2E7F-A9E55AD14F6D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3507BC-74DC-856D-9C14-0EE4BD37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07464C6-22E1-9E5B-2BE6-3E7B6DD65EDF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1B6B63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ARGOS</a:t>
            </a:r>
          </a:p>
        </p:txBody>
      </p:sp>
      <p:pic>
        <p:nvPicPr>
          <p:cNvPr id="7" name="Imagen 6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DE1D759A-A96A-250F-2758-88F58FB5A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551" y="2925216"/>
            <a:ext cx="15276445" cy="6731504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B57DA969-5193-5A6E-AA2B-C74501EB3F78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845E41E8-8EFE-0042-E61B-9F31DB7B90DC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3CC384B1-3774-E0FE-CD09-AB6F46B67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D9A8723-DA43-0BBE-AC08-77BCEE19F46C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2788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7733C-0828-859B-9F60-53D57A75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26EAC87-E9C2-64A4-C56A-8A4B5A48CD2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FE724C-5F1A-0425-D551-9A20E3223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154CF7-9F11-E6EF-2679-8D6B751E8ECE}"/>
              </a:ext>
            </a:extLst>
          </p:cNvPr>
          <p:cNvSpPr/>
          <p:nvPr/>
        </p:nvSpPr>
        <p:spPr>
          <a:xfrm>
            <a:off x="669925" y="5470283"/>
            <a:ext cx="5116016" cy="1063690"/>
          </a:xfrm>
          <a:prstGeom prst="rect">
            <a:avLst/>
          </a:prstGeom>
          <a:solidFill>
            <a:srgbClr val="1B6B63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ARGOS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EFEBA3-6141-3863-4735-7517200F3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940" y="977734"/>
            <a:ext cx="13385039" cy="10048788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BBC73B5E-B9C4-430A-39EE-6E93C85CD0D9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80DE444-291A-7E4D-1121-593DBDA5A1C0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5EC6B9DD-C4E6-5A4D-98D3-E34B4C8DB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BEAB7181-9CBD-B224-0AB3-B2546DC3BF8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1424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2D7B1-9A6A-4819-27E1-F5E5614CA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BA441E7-CBAA-BF0A-83A5-8B18BD4ED86A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EFAFF6F-862E-64F5-1338-1903C10E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F7BEF33-8180-BF95-7F80-0857F4F0DE29}"/>
              </a:ext>
            </a:extLst>
          </p:cNvPr>
          <p:cNvSpPr/>
          <p:nvPr/>
        </p:nvSpPr>
        <p:spPr>
          <a:xfrm>
            <a:off x="9345067" y="538098"/>
            <a:ext cx="5116016" cy="106369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PGDONLINE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C374B6-9D14-9DDC-A46E-73374C89C0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11"/>
          <a:stretch/>
        </p:blipFill>
        <p:spPr>
          <a:xfrm>
            <a:off x="2427305" y="2008942"/>
            <a:ext cx="19527799" cy="9224477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EAEAF62-9EFC-320D-91B2-4E992C2EB9A1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EAC9728-DB0F-64C7-E688-3AA204E81B80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8B513E88-B1D0-E93D-6E68-F21D06325A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B6F8A9D-829D-33E6-CAF8-BAF9C665E50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238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3DAC-58C5-0219-7EF8-8B013B5CD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12B1B2E-0F79-2A91-6216-1190EC842B94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4762C1-C681-5FB8-9409-DFE0F266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535E53F-EEA3-3319-D0E4-008EAAF4DE4B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PGDONLINE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A116A9-0085-92C8-7D64-E13D18C3D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19" y="2700337"/>
            <a:ext cx="18011775" cy="8315325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BE86B0A-FAA1-ACA9-5143-C2354AFC3096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81433668-0EA8-A433-4708-D5BEC4E57166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0F68A4EB-6377-0DEC-0ABA-402ED6A9F2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011C6DA0-4695-2C03-58DA-E1082DDD3565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407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1BBE-7748-7688-1704-016B09495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CBDF7EB-BD23-E83E-F9E7-9536EB45EF54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7FE082-58C2-122F-B514-1E7914661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3242A5-B364-C085-2292-25C7A69EBAEC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3.2 Recursos para PGD	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AFBE76F-5C2A-AB5A-B45B-C0C04C9DCCC0}"/>
              </a:ext>
            </a:extLst>
          </p:cNvPr>
          <p:cNvSpPr txBox="1"/>
          <p:nvPr/>
        </p:nvSpPr>
        <p:spPr>
          <a:xfrm>
            <a:off x="1237066" y="809954"/>
            <a:ext cx="22537334" cy="10164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lnSpc>
                <a:spcPct val="115000"/>
              </a:lnSpc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 </a:t>
            </a: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Recomendaciones para la gestión de datos de investigación dirigidas a investigadores.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CSIC 2019.</a:t>
            </a: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4"/>
              </a:rPr>
              <a:t>Preparación de Planes de Gestión de Datos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: Información de ayuda para la creación de un PGD, CSIC.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5"/>
              </a:rPr>
              <a:t>Herramientas para la elaboración de un Plan de Gestión de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Datos. Universidad Miguel Hernández.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6"/>
              </a:rPr>
              <a:t>Lista de control DCC (Digital </a:t>
            </a: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6"/>
              </a:rPr>
              <a:t>Curation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6"/>
              </a:rPr>
              <a:t> Centre) 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para un PGD.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How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 </a:t>
            </a: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to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 </a:t>
            </a: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create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 a Data Management Plan: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Información de ayuda de </a:t>
            </a:r>
            <a:r>
              <a:rPr lang="es-ES" sz="3600" err="1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OpenAire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para la preparación del PGD</a:t>
            </a: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Guidelines on Fair Data Management</a:t>
            </a:r>
            <a:r>
              <a:rPr lang="en-GB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in Horizon 2020. 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Versión 3.0. 26 de julio 2016.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9"/>
              </a:rPr>
              <a:t>¿Cómo se elabora un plan de gestión de datos?.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V Jornadas de la Red de Bibliotecas y Archivos del CSIC, 28-29 noviembre 2019.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 err="1">
                <a:solidFill>
                  <a:srgbClr val="007F9D"/>
                </a:solidFill>
                <a:latin typeface="IBM Plex Sans" panose="020B0503050203000203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DMPTool</a:t>
            </a: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1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es un servicio de la Universidad de California que permite compartir, editar y exportar el PGD. </a:t>
            </a: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DMPOnline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en la sección de </a:t>
            </a:r>
            <a:r>
              <a:rPr lang="es-ES" sz="3600" u="sng" err="1">
                <a:solidFill>
                  <a:srgbClr val="007F9D"/>
                </a:solidFill>
                <a:latin typeface="IBM Plex Sans" panose="020B050305020300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3600" u="sng" err="1">
                <a:solidFill>
                  <a:srgbClr val="007F9D"/>
                </a:solidFill>
                <a:latin typeface="IBM Plex Sans" panose="020B050305020300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DMPs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ofrece DMP públicos de diferentes temáticas.</a:t>
            </a: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DCC también ofrece 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planes públicos de gestión de datos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en su web.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342EC8F-7660-D268-3840-5C82DC296698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75F63A9-175E-2166-B45A-DC6F0DAFA3F7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5998A273-11E2-F7EF-9ADB-1A8327F78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36AA63F-65D3-E6C9-CBC4-17FF4069411C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0906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C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0FA0C-F33B-0ED9-7D8D-A74812056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7EC705A-6C28-78B1-360E-A00938E78667}"/>
              </a:ext>
            </a:extLst>
          </p:cNvPr>
          <p:cNvSpPr/>
          <p:nvPr/>
        </p:nvSpPr>
        <p:spPr>
          <a:xfrm>
            <a:off x="-39688" y="11468100"/>
            <a:ext cx="24422101" cy="3560763"/>
          </a:xfrm>
          <a:prstGeom prst="roundRect">
            <a:avLst/>
          </a:prstGeom>
          <a:solidFill>
            <a:srgbClr val="002129"/>
          </a:solidFill>
          <a:ln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701"/>
          </a:p>
        </p:txBody>
      </p:sp>
      <p:sp>
        <p:nvSpPr>
          <p:cNvPr id="3076" name="Título 1">
            <a:extLst>
              <a:ext uri="{FF2B5EF4-FFF2-40B4-BE49-F238E27FC236}">
                <a16:creationId xmlns:a16="http://schemas.microsoft.com/office/drawing/2014/main" id="{3799785C-DBFC-BBDF-C4EC-09D878903A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5974" y="1326199"/>
            <a:ext cx="22750463" cy="4415462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s-ES" altLang="es-ES" sz="8000" dirty="0">
                <a:solidFill>
                  <a:srgbClr val="EDE9E3"/>
                </a:solidFill>
                <a:latin typeface="IBM Plex Sans"/>
              </a:rPr>
              <a:t>Tema 3. Servicios de apoyo a la gestión de datos de la Biblioteca</a:t>
            </a:r>
          </a:p>
        </p:txBody>
      </p:sp>
      <p:pic>
        <p:nvPicPr>
          <p:cNvPr id="3077" name="Gráfico 7">
            <a:extLst>
              <a:ext uri="{FF2B5EF4-FFF2-40B4-BE49-F238E27FC236}">
                <a16:creationId xmlns:a16="http://schemas.microsoft.com/office/drawing/2014/main" id="{4D8EEC8C-5652-19C7-BF5F-C6407BFEF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1891963"/>
            <a:ext cx="6780213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1CF214D-39A4-438B-B7CF-77ADC71F6F21}"/>
              </a:ext>
            </a:extLst>
          </p:cNvPr>
          <p:cNvSpPr txBox="1"/>
          <p:nvPr/>
        </p:nvSpPr>
        <p:spPr>
          <a:xfrm>
            <a:off x="18922482" y="12351256"/>
            <a:ext cx="5091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chemeClr val="bg1"/>
                </a:solidFill>
                <a:latin typeface="IBM Plex Sans" panose="020B0503050203000203" pitchFamily="34" charset="0"/>
              </a:rPr>
              <a:t>Formación Corporativa</a:t>
            </a:r>
          </a:p>
          <a:p>
            <a:pPr algn="ctr"/>
            <a:r>
              <a:rPr lang="es-ES" sz="2000">
                <a:solidFill>
                  <a:schemeClr val="bg1"/>
                </a:solidFill>
                <a:latin typeface="IBM Plex Sans" panose="020B0503050203000203" pitchFamily="34" charset="0"/>
              </a:rPr>
              <a:t>Plan de Formación Corporativa 2025</a:t>
            </a: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032A150E-140B-2CE1-EAA2-36AF55ED4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1176" y="4181187"/>
            <a:ext cx="6992937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AA093B7E-CFE3-F92C-BAE2-BE079F37D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2799" y="6034049"/>
            <a:ext cx="9228377" cy="2801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70957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CFA30-2D35-0B50-B00C-CD144F8C8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7801469-2067-AB38-4FC8-EC3826898D2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1D6D24-D60A-C5C0-B338-D1C0C8202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013" y="12985750"/>
            <a:ext cx="5486400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C0E3B3-0E02-B81D-F63A-74F1BB8B1CE5}"/>
              </a:ext>
            </a:extLst>
          </p:cNvPr>
          <p:cNvSpPr txBox="1"/>
          <p:nvPr/>
        </p:nvSpPr>
        <p:spPr>
          <a:xfrm>
            <a:off x="7824408" y="4224587"/>
            <a:ext cx="12455678" cy="263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del Grupo de Gestión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Documentación elaborada por la Biblioteca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 Colaboración con </a:t>
            </a:r>
            <a:r>
              <a:rPr lang="es-ES" sz="4400" err="1">
                <a:solidFill>
                  <a:srgbClr val="002060"/>
                </a:solidFill>
                <a:latin typeface="IBM Plex Sans" panose="020B0503050203000203" pitchFamily="34" charset="0"/>
              </a:rPr>
              <a:t>Euniwell</a:t>
            </a:r>
            <a:endParaRPr lang="es-ES" sz="4400">
              <a:solidFill>
                <a:srgbClr val="002060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D0ACF3DD-A638-214A-0CB2-ED893C260A13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190EED8A-1D3C-7B3E-BEDE-8A3E205789FB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1" name="Gráfico 3">
              <a:extLst>
                <a:ext uri="{FF2B5EF4-FFF2-40B4-BE49-F238E27FC236}">
                  <a16:creationId xmlns:a16="http://schemas.microsoft.com/office/drawing/2014/main" id="{22306F9C-B71F-A5E5-F2D8-141D66B36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9429FA0-AAE8-6778-E0C9-9C1155CBC5BF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7113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14AC8-AA1C-C6F7-80A8-E273ACB27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2927BB8-C118-58CC-5015-9AC4E9EB6C8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F9F0F5-0B39-8FAC-A33C-33E9A882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86182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A8DC82-7E69-984C-EFB9-560A0ED27A13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</a:t>
            </a:r>
          </a:p>
        </p:txBody>
      </p:sp>
      <p:pic>
        <p:nvPicPr>
          <p:cNvPr id="2" name="Imagen 1" descr="Imagen que contiene Diagrama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A7BB11B8-76E3-EEFF-6E63-D06C04FEF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836" y="3017093"/>
            <a:ext cx="19512898" cy="7394065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8A6997AB-D3BD-9C39-15CE-87440528F7A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B3BEA7EB-ADF0-2AF3-F05F-1424B4F6CCD1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BC2A8881-66FD-49EA-25E2-EAFC0A3FD2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C347DFC-E3C6-8333-ABD9-450C3A454B56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30528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ACF05-324C-D0C8-95B1-3C3B0EB70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2776045-C36F-8C01-B10B-71DCE9C1C2E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94BF82-BF40-6677-6D8E-B9EF0C68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Interfaz de usuario gráfica, Aplicación, Sitio web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B318F697-D2B9-A042-647F-514355A43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887" y="2004679"/>
            <a:ext cx="17390902" cy="694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7707744B-1323-DC5F-9729-955A08AD6F83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DD882B43-720D-2908-0B1B-05133050858B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57E3C11B-681B-B014-E905-7D99559F4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B064C13-E898-BF0B-6FA1-B3C303F1EEC4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2338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735E-E2FA-A8E7-C9C9-C48F20819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F218D80-EB94-BC1E-C6A7-C49DB45C266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4B0C3B-9917-2983-3F89-6940DEEE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Interfaz de usuario gráfica, Aplicación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03E970F2-5CC2-DE1F-D037-B4D1472C8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892" y="2536826"/>
            <a:ext cx="17486977" cy="684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492513D-B4F2-A37C-21C5-9E74DDADC098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A5914ED0-6DDD-6238-0F1E-63A471A8DFC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0F3AABAE-9DCA-2F64-FB5E-C40DF9002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391C6EC-0224-3988-92E9-F7421F36BB79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98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29705-CDC4-08D4-4A66-33CA1753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7F06261E-9A95-2FE4-894E-174B55C6900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DA91A6-5415-D7EA-19DD-2E16E8A6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84153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Interfaz de usuario gráfica, Aplicación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744B6902-514C-D4CD-95DF-827457C07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236" y="2541453"/>
            <a:ext cx="18871939" cy="748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67C2C3C-6F31-D9CD-A3B2-9ED3F454CEB4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F0C02F85-9C99-4108-A2AF-42C001A5DCCD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C6C89EDC-6E6F-945B-4AD5-111455EFC0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9F801BF-A29C-F848-5167-CC38589DA730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729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CB972-8877-31A4-1217-435E242B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5B80F75-6EFC-CA82-413B-684E00FDD99F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9ACF28-D2AA-784D-1D29-875E2F184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hlinkClick r:id="rId3"/>
            <a:extLst>
              <a:ext uri="{FF2B5EF4-FFF2-40B4-BE49-F238E27FC236}">
                <a16:creationId xmlns:a16="http://schemas.microsoft.com/office/drawing/2014/main" id="{C47A81A2-00D1-7D33-33E6-BBFA6E025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828" y="2473908"/>
            <a:ext cx="20027107" cy="669925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449E4908-D280-0F87-34C3-2782C48D4E82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35FBB3F3-86F6-D193-9F25-B3CE308196BC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D4CF46A8-6346-68E9-0319-D5051FF1E3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3EE6CE92-4509-DE33-909C-297CE32529C0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47820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6B3F8-990A-EF88-7394-DEC88D679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B32910D-D66E-CDEF-C8A8-711B3E81611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19ECB4-9E48-ED28-E041-16225E46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980E12B-8112-61D0-5E69-7EC0506EC12C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Grupo de apoyo	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F18C08-5A6F-4D73-3FA7-4562AE28E2C4}"/>
              </a:ext>
            </a:extLst>
          </p:cNvPr>
          <p:cNvSpPr txBox="1"/>
          <p:nvPr/>
        </p:nvSpPr>
        <p:spPr>
          <a:xfrm>
            <a:off x="7128589" y="1572399"/>
            <a:ext cx="16171084" cy="95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4400" dirty="0">
              <a:latin typeface="IBM Plex Sans" panose="020B0503050203000203" pitchFamily="34" charset="0"/>
            </a:endParaRPr>
          </a:p>
          <a:p>
            <a:r>
              <a:rPr lang="es-ES" sz="4400" dirty="0">
                <a:latin typeface="IBM Plex Sans" panose="020B0503050203000203" pitchFamily="34" charset="0"/>
                <a:hlinkClick r:id="rId3"/>
              </a:rPr>
              <a:t>bib.gestiondedatos@um.es</a:t>
            </a:r>
            <a:r>
              <a:rPr lang="es-ES" sz="4400" dirty="0">
                <a:latin typeface="IBM Plex Sans" panose="020B0503050203000203" pitchFamily="34" charset="0"/>
              </a:rPr>
              <a:t> </a:t>
            </a:r>
          </a:p>
          <a:p>
            <a:endParaRPr lang="es-ES" sz="4400" dirty="0">
              <a:latin typeface="IBM Plex Sans" panose="020B0503050203000203" pitchFamily="34" charset="0"/>
            </a:endParaRPr>
          </a:p>
          <a:p>
            <a:r>
              <a:rPr lang="es-ES" sz="4400" dirty="0">
                <a:latin typeface="IBM Plex Sans" panose="020B0503050203000203" pitchFamily="34" charset="0"/>
              </a:rPr>
              <a:t> </a:t>
            </a:r>
          </a:p>
          <a:p>
            <a:r>
              <a:rPr lang="es-ES" sz="4400" dirty="0">
                <a:latin typeface="IBM Plex Sans" panose="020B0503050203000203" pitchFamily="34" charset="0"/>
              </a:rPr>
              <a:t>María Ángeles	Molina </a:t>
            </a:r>
            <a:r>
              <a:rPr lang="es-ES" sz="4400" dirty="0" err="1">
                <a:latin typeface="IBM Plex Sans" panose="020B0503050203000203" pitchFamily="34" charset="0"/>
              </a:rPr>
              <a:t>Micol</a:t>
            </a:r>
            <a:endParaRPr lang="es-ES" sz="4400" dirty="0">
              <a:latin typeface="IBM Plex Sans" panose="020B0503050203000203" pitchFamily="34" charset="0"/>
            </a:endParaRPr>
          </a:p>
          <a:p>
            <a:r>
              <a:rPr lang="es-ES" sz="4400" dirty="0">
                <a:latin typeface="IBM Plex Sans" panose="020B0503050203000203" pitchFamily="34" charset="0"/>
              </a:rPr>
              <a:t>868 88 9931	</a:t>
            </a:r>
            <a:r>
              <a:rPr lang="es-ES" sz="4400" dirty="0">
                <a:latin typeface="IBM Plex Sans" panose="020B0503050203000203" pitchFamily="34" charset="0"/>
                <a:hlinkClick r:id="rId4"/>
              </a:rPr>
              <a:t>mamm@um.es</a:t>
            </a:r>
            <a:endParaRPr lang="es-ES" sz="4400" dirty="0">
              <a:latin typeface="IBM Plex Sans" panose="020B0503050203000203" pitchFamily="34" charset="0"/>
            </a:endParaRPr>
          </a:p>
          <a:p>
            <a:endParaRPr lang="es-ES" sz="4400" dirty="0">
              <a:latin typeface="IBM Plex Sans" panose="020B0503050203000203" pitchFamily="34" charset="0"/>
            </a:endParaRPr>
          </a:p>
          <a:p>
            <a:r>
              <a:rPr lang="es-ES" sz="4400" dirty="0">
                <a:latin typeface="IBM Plex Sans" panose="020B0503050203000203" pitchFamily="34" charset="0"/>
              </a:rPr>
              <a:t>Susana Sánchez Almarcha</a:t>
            </a:r>
          </a:p>
          <a:p>
            <a:r>
              <a:rPr lang="es-ES" sz="4400" dirty="0">
                <a:latin typeface="IBM Plex Sans" panose="020B0503050203000203" pitchFamily="34" charset="0"/>
              </a:rPr>
              <a:t>868 88 9932	</a:t>
            </a:r>
            <a:r>
              <a:rPr lang="es-ES" sz="4400" dirty="0">
                <a:latin typeface="IBM Plex Sans" panose="020B0503050203000203" pitchFamily="34" charset="0"/>
                <a:hlinkClick r:id="rId5"/>
              </a:rPr>
              <a:t>susanasa@um.es</a:t>
            </a:r>
            <a:endParaRPr lang="es-ES" sz="4400" dirty="0">
              <a:latin typeface="IBM Plex Sans" panose="020B0503050203000203" pitchFamily="34" charset="0"/>
            </a:endParaRPr>
          </a:p>
          <a:p>
            <a:endParaRPr lang="es-ES" sz="4400" dirty="0">
              <a:latin typeface="IBM Plex Sans" panose="020B0503050203000203" pitchFamily="34" charset="0"/>
            </a:endParaRPr>
          </a:p>
          <a:p>
            <a:r>
              <a:rPr lang="es-ES" sz="4400" dirty="0">
                <a:latin typeface="IBM Plex Sans" panose="020B0503050203000203" pitchFamily="34" charset="0"/>
              </a:rPr>
              <a:t>María Isabel Segura Molina</a:t>
            </a:r>
          </a:p>
          <a:p>
            <a:r>
              <a:rPr lang="es-ES" sz="4400" dirty="0">
                <a:latin typeface="IBM Plex Sans" panose="020B0503050203000203" pitchFamily="34" charset="0"/>
              </a:rPr>
              <a:t>Jefa de Servicio del Campus de la Merced	</a:t>
            </a:r>
          </a:p>
          <a:p>
            <a:r>
              <a:rPr lang="es-ES" sz="4400" dirty="0">
                <a:latin typeface="IBM Plex Sans" panose="020B0503050203000203" pitchFamily="34" charset="0"/>
              </a:rPr>
              <a:t>868 88 3097	</a:t>
            </a:r>
            <a:r>
              <a:rPr lang="es-ES" sz="4400" dirty="0">
                <a:latin typeface="IBM Plex Sans" panose="020B0503050203000203" pitchFamily="34" charset="0"/>
                <a:hlinkClick r:id="rId6"/>
              </a:rPr>
              <a:t>mism@um.es</a:t>
            </a:r>
            <a:r>
              <a:rPr lang="es-ES" sz="4400" dirty="0">
                <a:latin typeface="IBM Plex Sans" panose="020B0503050203000203" pitchFamily="34" charset="0"/>
              </a:rPr>
              <a:t> </a:t>
            </a:r>
          </a:p>
          <a:p>
            <a:endParaRPr lang="es-ES" sz="4400" dirty="0">
              <a:latin typeface="IBM Plex Sans" panose="020B0503050203000203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7735211-6CB0-C5F1-56AC-9A4BC90E387C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9B92E8A6-3000-90F2-238B-949D9C7BC991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FDD00C41-B4BC-BDDF-9AFD-5CE05F5431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05243F81-FA91-4ACC-5431-46AECDA29D54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6721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1DC81-B1F0-98D7-779B-EE7B6567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F3C844F-E2E2-7606-097F-1D09C20CF478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9C68F7-21F2-9202-7FDD-3C8A89B86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155A5-380B-6D5D-318D-AFBA16B67F48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Normativa</a:t>
            </a:r>
          </a:p>
        </p:txBody>
      </p:sp>
      <p:pic>
        <p:nvPicPr>
          <p:cNvPr id="2" name="Imagen 1">
            <a:hlinkClick r:id="rId3"/>
            <a:extLst>
              <a:ext uri="{FF2B5EF4-FFF2-40B4-BE49-F238E27FC236}">
                <a16:creationId xmlns:a16="http://schemas.microsoft.com/office/drawing/2014/main" id="{30931002-2238-B726-B87C-D4A3CF4CE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996" y="1859916"/>
            <a:ext cx="18762304" cy="934222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3843C12B-C9C6-BC89-EB56-4CEB9F5978BB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E1E986B7-CAB6-4D77-CA21-4A68FEAFDFA5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2" name="Gráfico 3">
              <a:extLst>
                <a:ext uri="{FF2B5EF4-FFF2-40B4-BE49-F238E27FC236}">
                  <a16:creationId xmlns:a16="http://schemas.microsoft.com/office/drawing/2014/main" id="{4F27E087-0139-3F64-04CA-A62D788C0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3E9B44D5-9DC7-9288-13DC-108A8190C91E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45502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16B00-5538-9979-1A70-D3112ED3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B1D0B1B-E1D3-D612-C918-BD71B03FFC1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6141D9-E5C7-1B95-3022-25C9911D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DD7D79C-6B35-F0AB-D550-AF4415A5836E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Otros recursos</a:t>
            </a:r>
          </a:p>
        </p:txBody>
      </p:sp>
      <p:pic>
        <p:nvPicPr>
          <p:cNvPr id="8" name="Imagen 7">
            <a:hlinkClick r:id="rId3"/>
            <a:extLst>
              <a:ext uri="{FF2B5EF4-FFF2-40B4-BE49-F238E27FC236}">
                <a16:creationId xmlns:a16="http://schemas.microsoft.com/office/drawing/2014/main" id="{896F5097-9DE4-7C0A-3952-8E0DC88FF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317" y="646005"/>
            <a:ext cx="14800959" cy="10187509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B173179-1671-6970-58D7-DB8B02E82758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296C2896-09EA-283F-D152-7790CDC592A8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59B0213A-56DD-55C8-A701-29CE82C0E2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49D21D3-640F-5A64-3497-7FB19D00EE16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72438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45377-7400-68CA-559C-ACCB34442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F8899C5-752B-E6DA-D9CE-D4026AF2F9B6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9737B3-4109-ADDA-7551-B8CFA6D9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84EFF5-A10B-487E-7E0C-828E8464132E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Documentación elaborada por la biblioteca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65726F8-4440-200A-04DC-4229C80DFD07}"/>
              </a:ext>
            </a:extLst>
          </p:cNvPr>
          <p:cNvSpPr txBox="1"/>
          <p:nvPr/>
        </p:nvSpPr>
        <p:spPr>
          <a:xfrm>
            <a:off x="1586203" y="1701825"/>
            <a:ext cx="22633183" cy="9390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0" i="0" dirty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Seminario Web </a:t>
            </a:r>
            <a:r>
              <a:rPr lang="es-ES" sz="3800" b="1" i="0" u="none" strike="noStrike" dirty="0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3"/>
              </a:rPr>
              <a:t>"Gestión de datos de investigación y Plan de Gestión de Datos"</a:t>
            </a:r>
            <a:r>
              <a:rPr lang="es-ES" sz="3800" b="1" i="0" dirty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.</a:t>
            </a:r>
            <a:r>
              <a:rPr lang="es-ES" sz="3800" b="0" i="0" dirty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 </a:t>
            </a:r>
          </a:p>
          <a:p>
            <a:pPr algn="l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i="0" u="none" strike="noStrike" dirty="0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4"/>
              </a:rPr>
              <a:t>Guía para la elaboración de un plan de gestión de datos de investigación</a:t>
            </a:r>
            <a:r>
              <a:rPr lang="es-ES" sz="3800" b="0" i="0" dirty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.</a:t>
            </a:r>
          </a:p>
          <a:p>
            <a:pPr algn="l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i="0" u="none" strike="noStrike" dirty="0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5"/>
              </a:rPr>
              <a:t>Plantilla del plan de gestión datos de investigación</a:t>
            </a:r>
            <a:r>
              <a:rPr lang="es-ES" sz="3800" b="1" i="0" dirty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.</a:t>
            </a:r>
            <a:endParaRPr lang="es-ES" sz="3800" b="0" i="0" dirty="0">
              <a:solidFill>
                <a:srgbClr val="002028"/>
              </a:solidFill>
              <a:effectLst/>
              <a:latin typeface="IBM Plex Sans" panose="020B0503050203000203" pitchFamily="34" charset="0"/>
            </a:endParaRPr>
          </a:p>
          <a:p>
            <a:pPr algn="l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0" i="0" dirty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Archivo </a:t>
            </a:r>
            <a:r>
              <a:rPr lang="es-ES" sz="3800" b="1" i="0" u="none" strike="noStrike" dirty="0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6"/>
              </a:rPr>
              <a:t>Readme.txt</a:t>
            </a:r>
            <a:endParaRPr lang="es-ES" sz="3800" b="0" i="0" dirty="0">
              <a:solidFill>
                <a:srgbClr val="002028"/>
              </a:solidFill>
              <a:effectLst/>
              <a:latin typeface="IBM Plex Sans" panose="020B0503050203000203" pitchFamily="34" charset="0"/>
            </a:endParaRPr>
          </a:p>
          <a:p>
            <a:pPr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dirty="0">
                <a:solidFill>
                  <a:srgbClr val="002028"/>
                </a:solidFill>
                <a:latin typeface="IBM Plex Sans" panose="020B0503050203000203" pitchFamily="34" charset="0"/>
              </a:rPr>
              <a:t>Infografías e imágenes:</a:t>
            </a:r>
          </a:p>
          <a:p>
            <a:pPr marL="1657350" lvl="3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 son datos de investigación y que no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".</a:t>
            </a:r>
          </a:p>
          <a:p>
            <a:pPr marL="1657350" lvl="3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hacer tu Plan General de Datos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".</a:t>
            </a:r>
          </a:p>
          <a:p>
            <a:pPr marL="1657350" lvl="3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Directrices Ley de la Ciencia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".</a:t>
            </a:r>
          </a:p>
          <a:p>
            <a:pPr marL="1657350" lvl="3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Directrices Horizonte Europa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".</a:t>
            </a:r>
          </a:p>
          <a:p>
            <a:pPr marL="1657350" lvl="3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"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Directrices PECTIC 2024-2027"</a:t>
            </a:r>
            <a:r>
              <a:rPr lang="es-ES" sz="3800" b="1" dirty="0">
                <a:solidFill>
                  <a:srgbClr val="0072CE"/>
                </a:solidFill>
                <a:latin typeface="IBM Plex Sans" panose="020B0503050203000203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s-ES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23C45D6-65EF-259D-A224-452FA3C21667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07B3F64F-08A1-C718-1B7F-216E10153676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66BA9EC6-061E-3C9C-8C1B-173D1D8E4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D42A56F-F851-DD9B-C752-E5F777B21C7A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40538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0D474-5AF0-9226-9DCD-42380CC5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02F3710-7F85-EFDD-BEF3-9426C9BDFEB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88E58D-6ADE-23E4-67F6-5196FC7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4477755-BC91-DDE2-4028-727BFDF06635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Plan de Gestión de datos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5D874F63-B649-556F-69C4-C10C04AF5CAC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E53D747A-E1C8-FD83-5A84-CE5650CD017B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64CEA4DC-529A-F69F-D0B0-4EE470F5B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E57FC2F0-BC39-FEE4-5AA4-F1D7A9F9445F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7B1E3D05-D994-CFF4-1355-30735DF2A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489" y="120640"/>
            <a:ext cx="7957274" cy="1134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984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C0DA5-A84C-6101-C782-AA0D38672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0CCAD75-42AB-110F-F596-F887F3AB46D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FAFC81-52C7-7146-9CE1-049AF2EB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300907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E7F9376-7A63-1E98-9D6D-A94237063021}"/>
              </a:ext>
            </a:extLst>
          </p:cNvPr>
          <p:cNvSpPr txBox="1"/>
          <p:nvPr/>
        </p:nvSpPr>
        <p:spPr>
          <a:xfrm>
            <a:off x="8453535" y="34180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Plan de Gestión de datos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4C4875A-78AE-4268-2AD6-1AAD20A6F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86" y="2318825"/>
            <a:ext cx="12481638" cy="758791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3B7E77-F536-D501-832B-ED57CCBC68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83" t="1436" r="6001" b="5797"/>
          <a:stretch/>
        </p:blipFill>
        <p:spPr>
          <a:xfrm>
            <a:off x="1151909" y="1601788"/>
            <a:ext cx="7301626" cy="9812341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5DEDAE4-B939-5049-1785-BEF6432EFD47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6237FE22-0177-5C23-440F-95863C57180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10" name="Gráfico 3">
              <a:extLst>
                <a:ext uri="{FF2B5EF4-FFF2-40B4-BE49-F238E27FC236}">
                  <a16:creationId xmlns:a16="http://schemas.microsoft.com/office/drawing/2014/main" id="{5ABCACDF-1A89-3A69-9EB2-D8FE5CB564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C6DDDC47-6D90-9CB3-B9EA-5A7627870729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9147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FE19C-AB12-9546-5D81-7226F5CFB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A17E138-8B6E-ECC9-6361-359E7FA1A3E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14438C-911F-3B9A-9D1C-CA6282EF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C8819AA-9353-04D4-A54F-34BE21A44E89}"/>
              </a:ext>
            </a:extLst>
          </p:cNvPr>
          <p:cNvSpPr txBox="1"/>
          <p:nvPr/>
        </p:nvSpPr>
        <p:spPr>
          <a:xfrm>
            <a:off x="4596654" y="1709587"/>
            <a:ext cx="1924892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Guía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1C31546-1207-2B76-D1E4-AC4CB4C13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075" y="3324614"/>
            <a:ext cx="10128151" cy="59307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3EFD40-3A90-8C0F-1310-EE2FB85EE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91" y="3520967"/>
            <a:ext cx="9970569" cy="593077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D221D64-D1FA-B093-9E54-C213FAFFA419}"/>
              </a:ext>
            </a:extLst>
          </p:cNvPr>
          <p:cNvSpPr txBox="1"/>
          <p:nvPr/>
        </p:nvSpPr>
        <p:spPr>
          <a:xfrm>
            <a:off x="16153093" y="1728639"/>
            <a:ext cx="2303181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Plantilla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E89B224-69B8-E457-0172-531B83F22615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429BD011-1B8F-AC44-5632-1B52F5886D84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81AECC23-C3AE-9F33-72CF-1D8EB4D33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DCCC883-7B38-637E-EC0B-C11A7C7BB4A0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37418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F481A-B503-E1B4-578D-BEA93A5D4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87ABE30-6A3F-4981-1CFD-ACE1DEF3C7FF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43CF84-C7B4-CC27-A3BC-9249DF16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96AD45C-30CC-C909-37FB-4818DCAEF9ED}"/>
              </a:ext>
            </a:extLst>
          </p:cNvPr>
          <p:cNvSpPr txBox="1"/>
          <p:nvPr/>
        </p:nvSpPr>
        <p:spPr>
          <a:xfrm>
            <a:off x="1231642" y="5387999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Plan de Gestión de datos</a:t>
            </a:r>
          </a:p>
          <a:p>
            <a:pPr>
              <a:spcAft>
                <a:spcPts val="600"/>
              </a:spcAft>
            </a:pPr>
            <a:endParaRPr lang="es-ES" dirty="0"/>
          </a:p>
        </p:txBody>
      </p:sp>
      <p:pic>
        <p:nvPicPr>
          <p:cNvPr id="7" name="Imagen 6">
            <a:hlinkClick r:id="rId3"/>
            <a:extLst>
              <a:ext uri="{FF2B5EF4-FFF2-40B4-BE49-F238E27FC236}">
                <a16:creationId xmlns:a16="http://schemas.microsoft.com/office/drawing/2014/main" id="{561BBB81-5D10-EB24-2D9F-BA1D4C2B5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959" y="278720"/>
            <a:ext cx="10009446" cy="1102383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9770DD6-49FA-16AE-57EE-E7C4B360FA8C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7AD996E-D803-CB9A-455D-6142935A31B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43C71B52-1C12-BE66-A7DC-C331AB5BD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5B30F50-0655-480C-89D1-571B7801C6F2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85115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5A787-24A0-5F56-3A8A-8EAD44DE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8D67551-11B9-A896-A5FC-FEA95F81628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868C60-36DB-AF79-CA3F-0F6C2171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EFE547-81B8-2A05-DF70-FE762C890A9C}"/>
              </a:ext>
            </a:extLst>
          </p:cNvPr>
          <p:cNvSpPr txBox="1"/>
          <p:nvPr/>
        </p:nvSpPr>
        <p:spPr>
          <a:xfrm>
            <a:off x="1643588" y="668338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 </a:t>
            </a:r>
            <a:r>
              <a:rPr lang="es-ES" sz="4400" err="1">
                <a:solidFill>
                  <a:srgbClr val="002060"/>
                </a:solidFill>
                <a:latin typeface="IBM Plex Sans" panose="020B0503050203000203" pitchFamily="34" charset="0"/>
              </a:rPr>
              <a:t>Euniwell</a:t>
            </a:r>
            <a:endParaRPr lang="es-ES" sz="4400">
              <a:solidFill>
                <a:srgbClr val="002060"/>
              </a:solidFill>
              <a:latin typeface="IBM Plex Sans" panose="020B0503050203000203" pitchFamily="34" charset="0"/>
            </a:endParaRP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6146" name="Picture 2">
            <a:hlinkClick r:id="rId3"/>
            <a:extLst>
              <a:ext uri="{FF2B5EF4-FFF2-40B4-BE49-F238E27FC236}">
                <a16:creationId xmlns:a16="http://schemas.microsoft.com/office/drawing/2014/main" id="{FF239C6C-2D17-7E18-EC26-8DC11244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329" y="313237"/>
            <a:ext cx="9999406" cy="999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C992D9EF-1C71-D9FD-A0A7-74AE0C92CC69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4E908812-2DB7-E97C-2305-978507779DAB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7" name="Gráfico 3">
              <a:extLst>
                <a:ext uri="{FF2B5EF4-FFF2-40B4-BE49-F238E27FC236}">
                  <a16:creationId xmlns:a16="http://schemas.microsoft.com/office/drawing/2014/main" id="{81076DDA-584B-7780-6A72-E7CDAE96B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29C62702-A591-9C14-20C3-6EEB51F20553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04272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E5FF6-763D-83A5-54C9-1A657EFE7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3B736AB-BC49-4D98-F027-B8D1DA604A2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D59FB4-BE28-3D34-A57D-6C48F44D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2E49F6A-E17A-C695-859D-4F425E66C317}"/>
              </a:ext>
            </a:extLst>
          </p:cNvPr>
          <p:cNvSpPr txBox="1"/>
          <p:nvPr/>
        </p:nvSpPr>
        <p:spPr>
          <a:xfrm>
            <a:off x="669925" y="951248"/>
            <a:ext cx="12204440" cy="379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500"/>
              </a:lnSpc>
              <a:spcAft>
                <a:spcPts val="6000"/>
              </a:spcAft>
            </a:pPr>
            <a:r>
              <a:rPr lang="en-GB" sz="4400" b="1" err="1">
                <a:solidFill>
                  <a:srgbClr val="00A3DB"/>
                </a:solidFill>
                <a:effectLst/>
                <a:latin typeface="IBM Plex Sans" panose="020B0503050203000203" pitchFamily="34" charset="0"/>
                <a:ea typeface="Kiro"/>
                <a:cs typeface="Kiro"/>
              </a:rPr>
              <a:t>EUniWell</a:t>
            </a:r>
            <a:r>
              <a:rPr lang="en-GB" sz="4400" b="1">
                <a:solidFill>
                  <a:srgbClr val="00A3DB"/>
                </a:solidFill>
                <a:effectLst/>
                <a:latin typeface="IBM Plex Sans" panose="020B0503050203000203" pitchFamily="34" charset="0"/>
                <a:ea typeface="Kiro"/>
                <a:cs typeface="Kiro"/>
              </a:rPr>
              <a:t> Data Management Plan</a:t>
            </a:r>
            <a:endParaRPr lang="es-ES" sz="4400">
              <a:solidFill>
                <a:srgbClr val="000000"/>
              </a:solidFill>
              <a:effectLst/>
              <a:latin typeface="IBM Plex Sans" panose="020B0503050203000203" pitchFamily="34" charset="0"/>
              <a:ea typeface="Source Sans Pro" panose="020B0503030403020204" pitchFamily="34" charset="0"/>
              <a:cs typeface="Times New Roman (Textkörper CS)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C5D3482-ECA9-DE3F-F498-B9FC081E7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6512" y="-552979"/>
            <a:ext cx="3202332" cy="320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723105-9111-D422-73A7-ABF04A0F9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145" y="1727465"/>
            <a:ext cx="8761325" cy="974063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176C00D-EBCF-DE72-7C5D-A10956E5D81C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FF1FA32-BE81-A28E-0D6C-1868EC5E45DF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6" name="Gráfico 3">
              <a:extLst>
                <a:ext uri="{FF2B5EF4-FFF2-40B4-BE49-F238E27FC236}">
                  <a16:creationId xmlns:a16="http://schemas.microsoft.com/office/drawing/2014/main" id="{740345B5-D13E-6A50-380E-450DE00F3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C3D1B7D8-D968-03F1-E216-EF9F0C07209D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4704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3324D-B116-6925-ADA6-3FE914EB0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57F876D0-3781-EF7A-5F75-18856A958BD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50AE9A-EAEE-46B5-D9B9-3766B187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96370" y="12985750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D447D26-98F6-E2B8-9483-43F952216B44}"/>
              </a:ext>
            </a:extLst>
          </p:cNvPr>
          <p:cNvSpPr txBox="1"/>
          <p:nvPr/>
        </p:nvSpPr>
        <p:spPr>
          <a:xfrm>
            <a:off x="1643588" y="668338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 </a:t>
            </a:r>
            <a:r>
              <a:rPr lang="es-ES" sz="4400" err="1">
                <a:solidFill>
                  <a:srgbClr val="002060"/>
                </a:solidFill>
                <a:latin typeface="IBM Plex Sans" panose="020B0503050203000203" pitchFamily="34" charset="0"/>
              </a:rPr>
              <a:t>Euniwell</a:t>
            </a:r>
            <a:endParaRPr lang="es-ES" sz="4400">
              <a:solidFill>
                <a:srgbClr val="002060"/>
              </a:solidFill>
              <a:latin typeface="IBM Plex Sans" panose="020B0503050203000203" pitchFamily="34" charset="0"/>
            </a:endParaRP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6" name="Imagen 5">
            <a:hlinkClick r:id="rId3"/>
            <a:extLst>
              <a:ext uri="{FF2B5EF4-FFF2-40B4-BE49-F238E27FC236}">
                <a16:creationId xmlns:a16="http://schemas.microsoft.com/office/drawing/2014/main" id="{68B0A199-3AB3-DDC7-40B3-EA5BD7466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248" y="3055274"/>
            <a:ext cx="20259915" cy="608466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D00498B-20A7-DCE0-24FC-2CC4820A0B51}"/>
              </a:ext>
            </a:extLst>
          </p:cNvPr>
          <p:cNvGrpSpPr/>
          <p:nvPr/>
        </p:nvGrpSpPr>
        <p:grpSpPr>
          <a:xfrm>
            <a:off x="368300" y="11891963"/>
            <a:ext cx="23645813" cy="1824037"/>
            <a:chOff x="368300" y="11891963"/>
            <a:chExt cx="23645813" cy="1824037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24CA9E05-745D-4EA6-D924-3A8687153D90}"/>
                </a:ext>
              </a:extLst>
            </p:cNvPr>
            <p:cNvSpPr txBox="1">
              <a:spLocks/>
            </p:cNvSpPr>
            <p:nvPr/>
          </p:nvSpPr>
          <p:spPr>
            <a:xfrm>
              <a:off x="9332465" y="12212638"/>
              <a:ext cx="6432998" cy="15033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182870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99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Biblioteca Universitaria</a:t>
              </a:r>
            </a:p>
            <a:p>
              <a:pPr>
                <a:lnSpc>
                  <a:spcPts val="2370"/>
                </a:lnSpc>
                <a:defRPr/>
              </a:pPr>
              <a:r>
                <a:rPr lang="es-ES" sz="2370" dirty="0">
                  <a:latin typeface="IBM Plex Sans Medium" panose="020B0503050203000203" pitchFamily="34" charset="0"/>
                </a:rPr>
                <a:t>Grupo de Apoyo a la Gestión de Datos de Investigación</a:t>
              </a:r>
              <a:endParaRPr lang="es-ES" sz="2370" dirty="0">
                <a:latin typeface="IBM Plex Sans" panose="020F0502020204030204" pitchFamily="34" charset="0"/>
              </a:endParaRPr>
            </a:p>
            <a:p>
              <a:pPr marL="0" marR="0" lvl="0" indent="0" algn="l" defTabSz="1828709" rtl="0" eaLnBrk="1" fontAlgn="auto" latinLnBrk="0" hangingPunct="1">
                <a:lnSpc>
                  <a:spcPts val="237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S" sz="2370" dirty="0">
                <a:solidFill>
                  <a:srgbClr val="EEE9E2"/>
                </a:solidFill>
                <a:latin typeface="IBM Plex Sans Medium" panose="020B0503050203000203" pitchFamily="34" charset="0"/>
              </a:endParaRPr>
            </a:p>
          </p:txBody>
        </p:sp>
        <p:pic>
          <p:nvPicPr>
            <p:cNvPr id="8" name="Gráfico 3">
              <a:extLst>
                <a:ext uri="{FF2B5EF4-FFF2-40B4-BE49-F238E27FC236}">
                  <a16:creationId xmlns:a16="http://schemas.microsoft.com/office/drawing/2014/main" id="{C409DBB5-48AC-E02B-8D64-4C7019737E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11891963"/>
              <a:ext cx="6780213" cy="150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65B1B4F-88AC-75D5-5292-D88614405DA1}"/>
                </a:ext>
              </a:extLst>
            </p:cNvPr>
            <p:cNvSpPr txBox="1"/>
            <p:nvPr/>
          </p:nvSpPr>
          <p:spPr>
            <a:xfrm>
              <a:off x="18922482" y="12351256"/>
              <a:ext cx="50916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dirty="0">
                  <a:latin typeface="IBM Plex Sans" panose="020B0503050203000203" pitchFamily="34" charset="0"/>
                </a:rPr>
                <a:t>Formación Corporativa</a:t>
              </a:r>
            </a:p>
            <a:p>
              <a:pPr algn="ctr"/>
              <a:r>
                <a:rPr lang="es-ES" sz="2000" dirty="0">
                  <a:latin typeface="IBM Plex Sans" panose="020B0503050203000203" pitchFamily="34" charset="0"/>
                </a:rPr>
                <a:t>Plan de Formación Corporativa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518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9E745BF-DB11-7D40-8625-93C5F8BEA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583" y="2426462"/>
            <a:ext cx="6997700" cy="69977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6C65165-1455-CF30-2570-2A10E3E402ED}"/>
              </a:ext>
            </a:extLst>
          </p:cNvPr>
          <p:cNvSpPr txBox="1"/>
          <p:nvPr/>
        </p:nvSpPr>
        <p:spPr>
          <a:xfrm>
            <a:off x="10484207" y="2677638"/>
            <a:ext cx="12195110" cy="7709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bib.gestiondedatos@um.es</a:t>
            </a:r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s-ES" sz="4500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María Ángeles	Molina </a:t>
            </a:r>
            <a:r>
              <a:rPr lang="es-ES" sz="4500" dirty="0" err="1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Micol</a:t>
            </a:r>
            <a:endParaRPr lang="es-ES" sz="4500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mamm@um.es</a:t>
            </a: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Ext: 9931</a:t>
            </a:r>
          </a:p>
          <a:p>
            <a:pPr algn="ctr"/>
            <a:endParaRPr lang="es-ES" sz="4500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Susana Sánchez Almarcha</a:t>
            </a: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susanasa@um.es</a:t>
            </a:r>
          </a:p>
          <a:p>
            <a:pPr algn="ctr"/>
            <a:r>
              <a:rPr lang="es-ES" sz="45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Ext: 9932</a:t>
            </a:r>
          </a:p>
          <a:p>
            <a:endParaRPr lang="es-ES" sz="4500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1B0B353-BD48-6E91-4E91-DCE46D3CF142}"/>
              </a:ext>
            </a:extLst>
          </p:cNvPr>
          <p:cNvSpPr txBox="1"/>
          <p:nvPr/>
        </p:nvSpPr>
        <p:spPr>
          <a:xfrm>
            <a:off x="2317307" y="12115405"/>
            <a:ext cx="13883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Encuesta:</a:t>
            </a:r>
          </a:p>
        </p:txBody>
      </p:sp>
    </p:spTree>
    <p:extLst>
      <p:ext uri="{BB962C8B-B14F-4D97-AF65-F5344CB8AC3E}">
        <p14:creationId xmlns:p14="http://schemas.microsoft.com/office/powerpoint/2010/main" val="36524994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2025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2025" id="{5F4C2DCD-45E9-427B-93C8-D28AF0397367}" vid="{890031BF-230B-4E19-AC4F-3AC82AECDE5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3582</Words>
  <Application>Microsoft Office PowerPoint</Application>
  <PresentationFormat>Personalizado</PresentationFormat>
  <Paragraphs>639</Paragraphs>
  <Slides>60</Slides>
  <Notes>60</Notes>
  <HiddenSlides>0</HiddenSlides>
  <MMClips>1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72" baseType="lpstr">
      <vt:lpstr>ADLaM Display</vt:lpstr>
      <vt:lpstr>Arial</vt:lpstr>
      <vt:lpstr>Bookman Old Style</vt:lpstr>
      <vt:lpstr>Calibri</vt:lpstr>
      <vt:lpstr>Calibri Light</vt:lpstr>
      <vt:lpstr>IBM Plex Sans</vt:lpstr>
      <vt:lpstr>IBM Plex Sans Medium</vt:lpstr>
      <vt:lpstr>Lato</vt:lpstr>
      <vt:lpstr>Liberation Sans</vt:lpstr>
      <vt:lpstr>Open Sans</vt:lpstr>
      <vt:lpstr>Wingdings</vt:lpstr>
      <vt:lpstr>Tema2025</vt:lpstr>
      <vt:lpstr>Tema 1. Gestión de Datos de investigación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Tema 2. Planes de gestión de datos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Tema 3. Servicios de apoyo a la gestión de datos de la Biblioteca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SUSANA SANCHEZ ALMARCHA</cp:lastModifiedBy>
  <cp:revision>38</cp:revision>
  <cp:lastPrinted>2025-01-21T13:17:06Z</cp:lastPrinted>
  <dcterms:created xsi:type="dcterms:W3CDTF">2023-07-12T12:00:34Z</dcterms:created>
  <dcterms:modified xsi:type="dcterms:W3CDTF">2025-06-12T07:53:58Z</dcterms:modified>
</cp:coreProperties>
</file>